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7"/>
    <p:sldMasterId id="2147483683" r:id="rId8"/>
  </p:sldMasterIdLst>
  <p:notesMasterIdLst>
    <p:notesMasterId r:id="rId19"/>
  </p:notesMasterIdLst>
  <p:sldIdLst>
    <p:sldId id="259" r:id="rId9"/>
    <p:sldId id="285" r:id="rId10"/>
    <p:sldId id="258" r:id="rId11"/>
    <p:sldId id="866" r:id="rId12"/>
    <p:sldId id="978" r:id="rId13"/>
    <p:sldId id="979" r:id="rId14"/>
    <p:sldId id="967" r:id="rId15"/>
    <p:sldId id="867" r:id="rId16"/>
    <p:sldId id="957" r:id="rId17"/>
    <p:sldId id="9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E1E9"/>
    <a:srgbClr val="FFD3B1"/>
    <a:srgbClr val="D1E371"/>
    <a:srgbClr val="00A4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E3FDE45-AF77-4B5C-9715-49D594BDF05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594" autoAdjust="0"/>
    <p:restoredTop sz="86426" autoAdjust="0"/>
  </p:normalViewPr>
  <p:slideViewPr>
    <p:cSldViewPr snapToGrid="0">
      <p:cViewPr varScale="1">
        <p:scale>
          <a:sx n="62" d="100"/>
          <a:sy n="62" d="100"/>
        </p:scale>
        <p:origin x="72" y="136"/>
      </p:cViewPr>
      <p:guideLst/>
    </p:cSldViewPr>
  </p:slideViewPr>
  <p:outlineViewPr>
    <p:cViewPr>
      <p:scale>
        <a:sx n="33" d="100"/>
        <a:sy n="33" d="100"/>
      </p:scale>
      <p:origin x="0" y="-8779"/>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2.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1.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slide" Target="slides/slide3.xml"/><Relationship Id="rId5" Type="http://schemas.openxmlformats.org/officeDocument/2006/relationships/customXml" Target="../customXml/item5.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117482-C957-45EF-A8FD-963E4B66B39F}"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fi-FI"/>
        </a:p>
      </dgm:t>
    </dgm:pt>
    <dgm:pt modelId="{BBB73501-C960-4F3C-BF70-E252A9B20210}">
      <dgm:prSet phldrT="[Teksti]" custT="1"/>
      <dgm:spPr>
        <a:solidFill>
          <a:schemeClr val="accent6">
            <a:lumMod val="20000"/>
            <a:lumOff val="80000"/>
          </a:schemeClr>
        </a:solidFill>
      </dgm:spPr>
      <dgm:t>
        <a:bodyPr tIns="0" anchor="ctr" anchorCtr="0"/>
        <a:lstStyle/>
        <a:p>
          <a:r>
            <a:rPr lang="fi-FI" sz="1200" b="1" dirty="0"/>
            <a:t>                      Innovatiivinen Suomi</a:t>
          </a:r>
        </a:p>
      </dgm:t>
    </dgm:pt>
    <dgm:pt modelId="{670F3332-D3DF-44DA-A25F-CD19272EF880}" type="parTrans" cxnId="{43030B46-0C2B-4705-912F-3FADF49AA696}">
      <dgm:prSet/>
      <dgm:spPr/>
      <dgm:t>
        <a:bodyPr/>
        <a:lstStyle/>
        <a:p>
          <a:endParaRPr lang="fi-FI" sz="1200"/>
        </a:p>
      </dgm:t>
    </dgm:pt>
    <dgm:pt modelId="{2E99BBBC-1799-4D15-9AD9-519C178DC288}" type="sibTrans" cxnId="{43030B46-0C2B-4705-912F-3FADF49AA696}">
      <dgm:prSet/>
      <dgm:spPr/>
      <dgm:t>
        <a:bodyPr/>
        <a:lstStyle/>
        <a:p>
          <a:endParaRPr lang="fi-FI" sz="1200"/>
        </a:p>
      </dgm:t>
    </dgm:pt>
    <dgm:pt modelId="{BFF4F727-340F-428A-92BE-3BF7DB9FA1B8}">
      <dgm:prSet phldrT="[Teksti]" custT="1"/>
      <dgm:spPr>
        <a:solidFill>
          <a:schemeClr val="accent6"/>
        </a:solidFill>
      </dgm:spPr>
      <dgm:t>
        <a:bodyPr/>
        <a:lstStyle/>
        <a:p>
          <a:r>
            <a:rPr lang="fi-FI" sz="1200" b="0" dirty="0">
              <a:solidFill>
                <a:schemeClr val="tx1"/>
              </a:solidFill>
            </a:rPr>
            <a:t>TKI</a:t>
          </a:r>
        </a:p>
      </dgm:t>
    </dgm:pt>
    <dgm:pt modelId="{EF2211C4-D81A-42F2-A924-484CA5CC04AD}" type="parTrans" cxnId="{9CD33EED-7E61-40CE-9EB0-03BD2C389BD9}">
      <dgm:prSet/>
      <dgm:spPr/>
      <dgm:t>
        <a:bodyPr/>
        <a:lstStyle/>
        <a:p>
          <a:endParaRPr lang="fi-FI" sz="1200"/>
        </a:p>
      </dgm:t>
    </dgm:pt>
    <dgm:pt modelId="{81941732-B6D1-47F9-9932-D50B07420BBD}" type="sibTrans" cxnId="{9CD33EED-7E61-40CE-9EB0-03BD2C389BD9}">
      <dgm:prSet/>
      <dgm:spPr/>
      <dgm:t>
        <a:bodyPr/>
        <a:lstStyle/>
        <a:p>
          <a:endParaRPr lang="fi-FI" sz="1200"/>
        </a:p>
      </dgm:t>
    </dgm:pt>
    <dgm:pt modelId="{2A082412-7040-404F-9A7E-406A17BAD89A}">
      <dgm:prSet phldrT="[Teksti]" custT="1"/>
      <dgm:spPr>
        <a:solidFill>
          <a:schemeClr val="accent6"/>
        </a:solidFill>
      </dgm:spPr>
      <dgm:t>
        <a:bodyPr/>
        <a:lstStyle/>
        <a:p>
          <a:r>
            <a:rPr lang="fi-FI" sz="1200" b="0" dirty="0">
              <a:solidFill>
                <a:schemeClr val="tx1"/>
              </a:solidFill>
            </a:rPr>
            <a:t>Digitalisaatio</a:t>
          </a:r>
        </a:p>
      </dgm:t>
    </dgm:pt>
    <dgm:pt modelId="{3E0A68A9-7A13-49F5-99A3-2E81E6A3811E}" type="parTrans" cxnId="{AA768D1E-CA26-452A-AA3F-F97A373243A6}">
      <dgm:prSet/>
      <dgm:spPr/>
      <dgm:t>
        <a:bodyPr/>
        <a:lstStyle/>
        <a:p>
          <a:endParaRPr lang="fi-FI" sz="1200"/>
        </a:p>
      </dgm:t>
    </dgm:pt>
    <dgm:pt modelId="{E183BFEA-820C-4F53-A8F0-FC12A4E0A000}" type="sibTrans" cxnId="{AA768D1E-CA26-452A-AA3F-F97A373243A6}">
      <dgm:prSet/>
      <dgm:spPr/>
      <dgm:t>
        <a:bodyPr/>
        <a:lstStyle/>
        <a:p>
          <a:endParaRPr lang="fi-FI" sz="1200"/>
        </a:p>
      </dgm:t>
    </dgm:pt>
    <dgm:pt modelId="{5C566457-A512-464C-8840-BC3334D52FFF}">
      <dgm:prSet phldrT="[Teksti]" custT="1"/>
      <dgm:spPr>
        <a:solidFill>
          <a:schemeClr val="accent6"/>
        </a:solidFill>
      </dgm:spPr>
      <dgm:t>
        <a:bodyPr/>
        <a:lstStyle/>
        <a:p>
          <a:r>
            <a:rPr lang="fi-FI" sz="1200" b="0" dirty="0">
              <a:solidFill>
                <a:schemeClr val="tx1"/>
              </a:solidFill>
            </a:rPr>
            <a:t>Energia-tehokkuus ja päästö-vähennykset</a:t>
          </a:r>
        </a:p>
      </dgm:t>
    </dgm:pt>
    <dgm:pt modelId="{A4D0AC38-B5A8-45C3-8C62-12C7130FE177}" type="parTrans" cxnId="{1A9363F3-0337-4163-A632-FECFBB5AB0C4}">
      <dgm:prSet/>
      <dgm:spPr/>
      <dgm:t>
        <a:bodyPr/>
        <a:lstStyle/>
        <a:p>
          <a:endParaRPr lang="fi-FI" sz="1200"/>
        </a:p>
      </dgm:t>
    </dgm:pt>
    <dgm:pt modelId="{51E83614-B28A-4B97-ACC3-47B802DC2894}" type="sibTrans" cxnId="{1A9363F3-0337-4163-A632-FECFBB5AB0C4}">
      <dgm:prSet/>
      <dgm:spPr/>
      <dgm:t>
        <a:bodyPr/>
        <a:lstStyle/>
        <a:p>
          <a:endParaRPr lang="fi-FI" sz="1200"/>
        </a:p>
      </dgm:t>
    </dgm:pt>
    <dgm:pt modelId="{102AF9A3-E3C1-4646-A788-FA059D9CB44F}">
      <dgm:prSet phldrT="[Teksti]" custT="1"/>
      <dgm:spPr>
        <a:solidFill>
          <a:schemeClr val="accent6"/>
        </a:solidFill>
      </dgm:spPr>
      <dgm:t>
        <a:bodyPr/>
        <a:lstStyle/>
        <a:p>
          <a:r>
            <a:rPr lang="fi-FI" sz="1200" b="0" dirty="0">
              <a:solidFill>
                <a:schemeClr val="tx1"/>
              </a:solidFill>
            </a:rPr>
            <a:t>Ilmaston-muutos</a:t>
          </a:r>
        </a:p>
      </dgm:t>
    </dgm:pt>
    <dgm:pt modelId="{6BA37668-326C-404C-B5E9-BA61E246463A}" type="parTrans" cxnId="{877082A5-B931-4279-91AA-74B7FB52CF61}">
      <dgm:prSet/>
      <dgm:spPr/>
      <dgm:t>
        <a:bodyPr/>
        <a:lstStyle/>
        <a:p>
          <a:endParaRPr lang="fi-FI" sz="1200"/>
        </a:p>
      </dgm:t>
    </dgm:pt>
    <dgm:pt modelId="{7CC31016-2C79-474A-A7D9-A4AC975B3C89}" type="sibTrans" cxnId="{877082A5-B931-4279-91AA-74B7FB52CF61}">
      <dgm:prSet/>
      <dgm:spPr/>
      <dgm:t>
        <a:bodyPr/>
        <a:lstStyle/>
        <a:p>
          <a:endParaRPr lang="fi-FI" sz="1200"/>
        </a:p>
      </dgm:t>
    </dgm:pt>
    <dgm:pt modelId="{376D563D-4715-4B00-BF61-FBAFFCA256F1}">
      <dgm:prSet phldrT="[Teksti]" custT="1"/>
      <dgm:spPr>
        <a:solidFill>
          <a:schemeClr val="accent6">
            <a:lumMod val="20000"/>
            <a:lumOff val="80000"/>
          </a:schemeClr>
        </a:solidFill>
      </dgm:spPr>
      <dgm:t>
        <a:bodyPr anchor="ctr" anchorCtr="0"/>
        <a:lstStyle/>
        <a:p>
          <a:r>
            <a:rPr lang="fi-FI" sz="1200" b="1" dirty="0" err="1"/>
            <a:t>Saavutetta-vampi</a:t>
          </a:r>
          <a:r>
            <a:rPr lang="fi-FI" sz="1200" b="1" dirty="0"/>
            <a:t> Suomi</a:t>
          </a:r>
        </a:p>
        <a:p>
          <a:r>
            <a:rPr lang="fi-FI" sz="1200" b="1" dirty="0"/>
            <a:t>(vain Itä- ja Pohjois-Suomi)</a:t>
          </a:r>
        </a:p>
      </dgm:t>
    </dgm:pt>
    <dgm:pt modelId="{1DFE36E2-001E-4B65-9868-5EC61A85BA05}" type="parTrans" cxnId="{E42C54E4-DD48-449A-B672-468DC1EAB687}">
      <dgm:prSet/>
      <dgm:spPr/>
      <dgm:t>
        <a:bodyPr/>
        <a:lstStyle/>
        <a:p>
          <a:endParaRPr lang="fi-FI" sz="1200"/>
        </a:p>
      </dgm:t>
    </dgm:pt>
    <dgm:pt modelId="{7E08F481-B90A-43C7-844F-11CEE6A3C054}" type="sibTrans" cxnId="{E42C54E4-DD48-449A-B672-468DC1EAB687}">
      <dgm:prSet/>
      <dgm:spPr/>
      <dgm:t>
        <a:bodyPr/>
        <a:lstStyle/>
        <a:p>
          <a:endParaRPr lang="fi-FI" sz="1200"/>
        </a:p>
      </dgm:t>
    </dgm:pt>
    <dgm:pt modelId="{586981EF-53EF-44F7-A175-02D3CDDC1CF0}">
      <dgm:prSet phldrT="[Teksti]" custT="1"/>
      <dgm:spPr>
        <a:solidFill>
          <a:schemeClr val="accent6"/>
        </a:solidFill>
      </dgm:spPr>
      <dgm:t>
        <a:bodyPr/>
        <a:lstStyle/>
        <a:p>
          <a:r>
            <a:rPr lang="fi-FI" sz="1200" b="0" dirty="0">
              <a:solidFill>
                <a:schemeClr val="tx1"/>
              </a:solidFill>
            </a:rPr>
            <a:t>Tieliikenne</a:t>
          </a:r>
        </a:p>
      </dgm:t>
    </dgm:pt>
    <dgm:pt modelId="{837B796F-BB6C-4F64-9764-F626AB16DE3D}" type="parTrans" cxnId="{D99A615B-0F4C-4C72-B3BE-2612E6F2C4B6}">
      <dgm:prSet/>
      <dgm:spPr/>
      <dgm:t>
        <a:bodyPr/>
        <a:lstStyle/>
        <a:p>
          <a:endParaRPr lang="fi-FI" sz="1200"/>
        </a:p>
      </dgm:t>
    </dgm:pt>
    <dgm:pt modelId="{D15A09FB-A8D2-465B-A235-A907C8BF39A6}" type="sibTrans" cxnId="{D99A615B-0F4C-4C72-B3BE-2612E6F2C4B6}">
      <dgm:prSet/>
      <dgm:spPr/>
      <dgm:t>
        <a:bodyPr/>
        <a:lstStyle/>
        <a:p>
          <a:endParaRPr lang="fi-FI" sz="1200"/>
        </a:p>
      </dgm:t>
    </dgm:pt>
    <dgm:pt modelId="{5A8F643C-9565-498A-B35A-41C56EDF702E}">
      <dgm:prSet phldrT="[Teksti]" custT="1"/>
      <dgm:spPr>
        <a:solidFill>
          <a:schemeClr val="accent1">
            <a:lumMod val="20000"/>
            <a:lumOff val="80000"/>
          </a:schemeClr>
        </a:solidFill>
      </dgm:spPr>
      <dgm:t>
        <a:bodyPr anchor="ctr" anchorCtr="0"/>
        <a:lstStyle/>
        <a:p>
          <a:r>
            <a:rPr lang="fi-FI" sz="1200" b="1" dirty="0"/>
            <a:t>Työllistävä, osaava ja osallistava Suomi</a:t>
          </a:r>
        </a:p>
      </dgm:t>
    </dgm:pt>
    <dgm:pt modelId="{2C611907-F4B5-413F-A401-51B0EDA253BF}" type="parTrans" cxnId="{083CFD3A-BA83-4793-8FFF-2063887E20AA}">
      <dgm:prSet/>
      <dgm:spPr/>
      <dgm:t>
        <a:bodyPr/>
        <a:lstStyle/>
        <a:p>
          <a:endParaRPr lang="fi-FI" sz="1200"/>
        </a:p>
      </dgm:t>
    </dgm:pt>
    <dgm:pt modelId="{77859C7E-A2B0-4407-ACA3-263AC188DE7A}" type="sibTrans" cxnId="{083CFD3A-BA83-4793-8FFF-2063887E20AA}">
      <dgm:prSet/>
      <dgm:spPr/>
      <dgm:t>
        <a:bodyPr/>
        <a:lstStyle/>
        <a:p>
          <a:endParaRPr lang="fi-FI" sz="1200"/>
        </a:p>
      </dgm:t>
    </dgm:pt>
    <dgm:pt modelId="{4FB2617B-812F-467F-9277-7ADA223AF0CE}">
      <dgm:prSet phldrT="[Teksti]" custT="1"/>
      <dgm:spPr/>
      <dgm:t>
        <a:bodyPr/>
        <a:lstStyle/>
        <a:p>
          <a:r>
            <a:rPr lang="fi-FI" sz="1200" b="0" dirty="0">
              <a:solidFill>
                <a:schemeClr val="tx1"/>
              </a:solidFill>
            </a:rPr>
            <a:t>Työllisyys</a:t>
          </a:r>
        </a:p>
      </dgm:t>
    </dgm:pt>
    <dgm:pt modelId="{6C7E301C-B017-4075-A6B9-732D55F52E81}" type="parTrans" cxnId="{9DE77C34-E6CB-450D-A0CD-3E8109F2BEC6}">
      <dgm:prSet/>
      <dgm:spPr/>
      <dgm:t>
        <a:bodyPr/>
        <a:lstStyle/>
        <a:p>
          <a:endParaRPr lang="fi-FI" sz="1200"/>
        </a:p>
      </dgm:t>
    </dgm:pt>
    <dgm:pt modelId="{9E75EE6B-36C7-4D92-9EE8-144C4C03943E}" type="sibTrans" cxnId="{9DE77C34-E6CB-450D-A0CD-3E8109F2BEC6}">
      <dgm:prSet/>
      <dgm:spPr/>
      <dgm:t>
        <a:bodyPr/>
        <a:lstStyle/>
        <a:p>
          <a:endParaRPr lang="fi-FI" sz="1200"/>
        </a:p>
      </dgm:t>
    </dgm:pt>
    <dgm:pt modelId="{74CB117B-474D-4709-A5B7-BC535747F3D5}">
      <dgm:prSet phldrT="[Teksti]" custT="1"/>
      <dgm:spPr/>
      <dgm:t>
        <a:bodyPr/>
        <a:lstStyle/>
        <a:p>
          <a:r>
            <a:rPr lang="fi-FI" sz="1200" b="0" dirty="0">
              <a:solidFill>
                <a:schemeClr val="tx1"/>
              </a:solidFill>
            </a:rPr>
            <a:t>Osaaminen</a:t>
          </a:r>
        </a:p>
      </dgm:t>
    </dgm:pt>
    <dgm:pt modelId="{73F8D8B1-1BF2-4EBF-8D6C-C0F0E3B08635}" type="parTrans" cxnId="{5CD7C806-D12A-4906-8309-62CFFAF93669}">
      <dgm:prSet/>
      <dgm:spPr/>
      <dgm:t>
        <a:bodyPr/>
        <a:lstStyle/>
        <a:p>
          <a:endParaRPr lang="fi-FI" sz="1200"/>
        </a:p>
      </dgm:t>
    </dgm:pt>
    <dgm:pt modelId="{D2566604-19A1-46C2-8A23-4272A1DADDAD}" type="sibTrans" cxnId="{5CD7C806-D12A-4906-8309-62CFFAF93669}">
      <dgm:prSet/>
      <dgm:spPr/>
      <dgm:t>
        <a:bodyPr/>
        <a:lstStyle/>
        <a:p>
          <a:endParaRPr lang="fi-FI" sz="1200"/>
        </a:p>
      </dgm:t>
    </dgm:pt>
    <dgm:pt modelId="{CDB4FB52-0F5E-4455-9B71-4D6E504B69AB}">
      <dgm:prSet phldrT="[Teksti]" custT="1"/>
      <dgm:spPr>
        <a:solidFill>
          <a:schemeClr val="accent6"/>
        </a:solidFill>
      </dgm:spPr>
      <dgm:t>
        <a:bodyPr/>
        <a:lstStyle/>
        <a:p>
          <a:r>
            <a:rPr lang="fi-FI" sz="1200" b="0" dirty="0">
              <a:solidFill>
                <a:schemeClr val="tx1"/>
              </a:solidFill>
            </a:rPr>
            <a:t>Pk-yritykset</a:t>
          </a:r>
        </a:p>
      </dgm:t>
    </dgm:pt>
    <dgm:pt modelId="{BC02A158-417D-48DA-944F-C0A923996226}" type="parTrans" cxnId="{DA3E1A4C-C87D-4035-B2F4-B3534B90D9E9}">
      <dgm:prSet/>
      <dgm:spPr/>
      <dgm:t>
        <a:bodyPr/>
        <a:lstStyle/>
        <a:p>
          <a:endParaRPr lang="fi-FI" sz="1200"/>
        </a:p>
      </dgm:t>
    </dgm:pt>
    <dgm:pt modelId="{3420DD46-08B4-4040-B73C-D9848B566360}" type="sibTrans" cxnId="{DA3E1A4C-C87D-4035-B2F4-B3534B90D9E9}">
      <dgm:prSet/>
      <dgm:spPr/>
      <dgm:t>
        <a:bodyPr/>
        <a:lstStyle/>
        <a:p>
          <a:endParaRPr lang="fi-FI" sz="1200"/>
        </a:p>
      </dgm:t>
    </dgm:pt>
    <dgm:pt modelId="{DC422E96-CA49-485A-95B6-11F114A424C3}">
      <dgm:prSet phldrT="[Teksti]" custT="1"/>
      <dgm:spPr/>
      <dgm:t>
        <a:bodyPr/>
        <a:lstStyle/>
        <a:p>
          <a:r>
            <a:rPr lang="fi-FI" sz="1200" b="0" dirty="0" err="1">
              <a:solidFill>
                <a:schemeClr val="tx1"/>
              </a:solidFill>
            </a:rPr>
            <a:t>Yhdenvertai-suus</a:t>
          </a:r>
          <a:r>
            <a:rPr lang="fi-FI" sz="1200" b="0" dirty="0">
              <a:solidFill>
                <a:schemeClr val="tx1"/>
              </a:solidFill>
            </a:rPr>
            <a:t> ja osallisuus</a:t>
          </a:r>
        </a:p>
      </dgm:t>
    </dgm:pt>
    <dgm:pt modelId="{D816C5FD-6651-4285-9CFA-24B342221DA3}" type="parTrans" cxnId="{57C00CC2-8404-4811-BCB3-AE6D2050A55B}">
      <dgm:prSet/>
      <dgm:spPr/>
      <dgm:t>
        <a:bodyPr/>
        <a:lstStyle/>
        <a:p>
          <a:endParaRPr lang="fi-FI" sz="1200"/>
        </a:p>
      </dgm:t>
    </dgm:pt>
    <dgm:pt modelId="{C437F52D-B173-4170-AADE-5339434C20F2}" type="sibTrans" cxnId="{57C00CC2-8404-4811-BCB3-AE6D2050A55B}">
      <dgm:prSet/>
      <dgm:spPr/>
      <dgm:t>
        <a:bodyPr/>
        <a:lstStyle/>
        <a:p>
          <a:endParaRPr lang="fi-FI" sz="1200"/>
        </a:p>
      </dgm:t>
    </dgm:pt>
    <dgm:pt modelId="{C5AE5A80-C2F8-4059-BB9F-22152ED70FDF}">
      <dgm:prSet custT="1"/>
      <dgm:spPr>
        <a:solidFill>
          <a:schemeClr val="accent1">
            <a:lumMod val="20000"/>
            <a:lumOff val="80000"/>
          </a:schemeClr>
        </a:solidFill>
      </dgm:spPr>
      <dgm:t>
        <a:bodyPr anchor="ctr" anchorCtr="0"/>
        <a:lstStyle/>
        <a:p>
          <a:r>
            <a:rPr lang="fi-FI" sz="1200" b="1" dirty="0"/>
            <a:t>Sosiaalisten innovaatioiden Suomi</a:t>
          </a:r>
        </a:p>
      </dgm:t>
    </dgm:pt>
    <dgm:pt modelId="{6E727BB6-9492-4E33-9F9F-7DDC3018C422}" type="parTrans" cxnId="{09F73F13-82B8-4BE5-9F54-D9033934B489}">
      <dgm:prSet/>
      <dgm:spPr/>
      <dgm:t>
        <a:bodyPr/>
        <a:lstStyle/>
        <a:p>
          <a:endParaRPr lang="fi-FI" sz="1200"/>
        </a:p>
      </dgm:t>
    </dgm:pt>
    <dgm:pt modelId="{DD99EBF5-8ED7-479C-8CEA-99F2B4FF4D16}" type="sibTrans" cxnId="{09F73F13-82B8-4BE5-9F54-D9033934B489}">
      <dgm:prSet/>
      <dgm:spPr/>
      <dgm:t>
        <a:bodyPr/>
        <a:lstStyle/>
        <a:p>
          <a:endParaRPr lang="fi-FI" sz="1200"/>
        </a:p>
      </dgm:t>
    </dgm:pt>
    <dgm:pt modelId="{A730378E-1371-4AEB-ACEA-C85C51AEAF9D}">
      <dgm:prSet custT="1"/>
      <dgm:spPr>
        <a:solidFill>
          <a:schemeClr val="accent4">
            <a:lumMod val="40000"/>
            <a:lumOff val="60000"/>
            <a:alpha val="54000"/>
          </a:schemeClr>
        </a:solidFill>
      </dgm:spPr>
      <dgm:t>
        <a:bodyPr anchor="ctr" anchorCtr="0"/>
        <a:lstStyle/>
        <a:p>
          <a:pPr>
            <a:lnSpc>
              <a:spcPct val="100000"/>
            </a:lnSpc>
            <a:spcAft>
              <a:spcPts val="0"/>
            </a:spcAft>
          </a:pPr>
          <a:r>
            <a:rPr lang="fi-FI" sz="1200" b="1" dirty="0">
              <a:solidFill>
                <a:schemeClr val="tx1"/>
              </a:solidFill>
            </a:rPr>
            <a:t>Oikeuden-</a:t>
          </a:r>
        </a:p>
        <a:p>
          <a:pPr>
            <a:lnSpc>
              <a:spcPct val="100000"/>
            </a:lnSpc>
            <a:spcAft>
              <a:spcPts val="0"/>
            </a:spcAft>
          </a:pPr>
          <a:r>
            <a:rPr lang="fi-FI" sz="1200" b="1" dirty="0">
              <a:solidFill>
                <a:schemeClr val="tx1"/>
              </a:solidFill>
            </a:rPr>
            <a:t>mukaisen siirtymän Suomi</a:t>
          </a:r>
        </a:p>
      </dgm:t>
    </dgm:pt>
    <dgm:pt modelId="{84EF2A61-764C-4654-AD42-30FBC615EE94}" type="parTrans" cxnId="{C9203C70-5181-4403-B47E-157B5584896D}">
      <dgm:prSet/>
      <dgm:spPr/>
      <dgm:t>
        <a:bodyPr/>
        <a:lstStyle/>
        <a:p>
          <a:endParaRPr lang="fi-FI" sz="1200"/>
        </a:p>
      </dgm:t>
    </dgm:pt>
    <dgm:pt modelId="{A5D08E15-4B8D-418A-B1D7-C40CD158C4DC}" type="sibTrans" cxnId="{C9203C70-5181-4403-B47E-157B5584896D}">
      <dgm:prSet/>
      <dgm:spPr/>
      <dgm:t>
        <a:bodyPr/>
        <a:lstStyle/>
        <a:p>
          <a:endParaRPr lang="fi-FI" sz="1200"/>
        </a:p>
      </dgm:t>
    </dgm:pt>
    <dgm:pt modelId="{B13AD014-2993-49E1-800B-A3C5097AF5ED}">
      <dgm:prSet custT="1"/>
      <dgm:spPr>
        <a:solidFill>
          <a:srgbClr val="31E1E9"/>
        </a:solidFill>
      </dgm:spPr>
      <dgm:t>
        <a:bodyPr anchor="ctr" anchorCtr="0"/>
        <a:lstStyle/>
        <a:p>
          <a:r>
            <a:rPr lang="fi-FI" sz="1200" b="0" dirty="0">
              <a:solidFill>
                <a:schemeClr val="tx1"/>
              </a:solidFill>
            </a:rPr>
            <a:t>Ruoka-apu</a:t>
          </a:r>
        </a:p>
      </dgm:t>
    </dgm:pt>
    <dgm:pt modelId="{580EE9D4-86CA-4200-8A18-6150304F0801}" type="parTrans" cxnId="{7B93334A-8B81-4DC9-A637-440DF718AA25}">
      <dgm:prSet/>
      <dgm:spPr/>
      <dgm:t>
        <a:bodyPr/>
        <a:lstStyle/>
        <a:p>
          <a:endParaRPr lang="fi-FI" sz="1200"/>
        </a:p>
      </dgm:t>
    </dgm:pt>
    <dgm:pt modelId="{FF2A47C9-DF76-44B6-9EE3-ACA8862328B8}" type="sibTrans" cxnId="{7B93334A-8B81-4DC9-A637-440DF718AA25}">
      <dgm:prSet/>
      <dgm:spPr/>
      <dgm:t>
        <a:bodyPr/>
        <a:lstStyle/>
        <a:p>
          <a:endParaRPr lang="fi-FI" sz="1200"/>
        </a:p>
      </dgm:t>
    </dgm:pt>
    <dgm:pt modelId="{FE5B05F6-F651-409D-BCFE-FB0CE1D010A6}">
      <dgm:prSet custT="1"/>
      <dgm:spPr>
        <a:solidFill>
          <a:schemeClr val="accent4">
            <a:lumMod val="60000"/>
            <a:lumOff val="40000"/>
          </a:schemeClr>
        </a:solidFill>
      </dgm:spPr>
      <dgm:t>
        <a:bodyPr anchor="ctr" anchorCtr="0"/>
        <a:lstStyle/>
        <a:p>
          <a:r>
            <a:rPr lang="fi-FI" sz="1200" b="0" dirty="0">
              <a:solidFill>
                <a:schemeClr val="tx1"/>
              </a:solidFill>
            </a:rPr>
            <a:t>Liiketoiminta ja työpaikat</a:t>
          </a:r>
        </a:p>
      </dgm:t>
    </dgm:pt>
    <dgm:pt modelId="{6B65D898-0593-4734-A782-67CC1C9BCE7D}" type="parTrans" cxnId="{AA0FB9BA-E6AB-48A2-A524-7B4F4AFAEE56}">
      <dgm:prSet/>
      <dgm:spPr/>
      <dgm:t>
        <a:bodyPr/>
        <a:lstStyle/>
        <a:p>
          <a:endParaRPr lang="fi-FI" sz="1200"/>
        </a:p>
      </dgm:t>
    </dgm:pt>
    <dgm:pt modelId="{435C860F-8836-4AB3-BEB3-B7D95DD3692B}" type="sibTrans" cxnId="{AA0FB9BA-E6AB-48A2-A524-7B4F4AFAEE56}">
      <dgm:prSet/>
      <dgm:spPr/>
      <dgm:t>
        <a:bodyPr/>
        <a:lstStyle/>
        <a:p>
          <a:endParaRPr lang="fi-FI" sz="1200"/>
        </a:p>
      </dgm:t>
    </dgm:pt>
    <dgm:pt modelId="{DE46B2A4-FF31-465F-BF37-BA14284321F8}">
      <dgm:prSet custT="1"/>
      <dgm:spPr/>
      <dgm:t>
        <a:bodyPr anchor="ctr" anchorCtr="0"/>
        <a:lstStyle/>
        <a:p>
          <a:r>
            <a:rPr lang="fi-FI" sz="1200" b="0" dirty="0">
              <a:solidFill>
                <a:schemeClr val="tx1"/>
              </a:solidFill>
            </a:rPr>
            <a:t>Sosiaaliset innovaatiot (nuoret) </a:t>
          </a:r>
        </a:p>
      </dgm:t>
    </dgm:pt>
    <dgm:pt modelId="{30CE0C4A-48FB-49C6-8D80-0C52FFF9CDC4}" type="parTrans" cxnId="{0DC11AE6-CA0A-4DD0-89CA-937F03657A8B}">
      <dgm:prSet/>
      <dgm:spPr/>
      <dgm:t>
        <a:bodyPr/>
        <a:lstStyle/>
        <a:p>
          <a:endParaRPr lang="fi-FI" sz="1200"/>
        </a:p>
      </dgm:t>
    </dgm:pt>
    <dgm:pt modelId="{937AAE17-CEDD-46CA-A8EE-4309732082FF}" type="sibTrans" cxnId="{0DC11AE6-CA0A-4DD0-89CA-937F03657A8B}">
      <dgm:prSet/>
      <dgm:spPr/>
      <dgm:t>
        <a:bodyPr/>
        <a:lstStyle/>
        <a:p>
          <a:endParaRPr lang="fi-FI" sz="1200"/>
        </a:p>
      </dgm:t>
    </dgm:pt>
    <dgm:pt modelId="{1D782E55-DC56-494A-B7F3-2735A8FC9329}">
      <dgm:prSet phldrT="[Teksti]" custT="1"/>
      <dgm:spPr>
        <a:solidFill>
          <a:schemeClr val="accent6"/>
        </a:solidFill>
      </dgm:spPr>
      <dgm:t>
        <a:bodyPr/>
        <a:lstStyle/>
        <a:p>
          <a:r>
            <a:rPr lang="fi-FI" sz="1200" b="0" dirty="0">
              <a:solidFill>
                <a:schemeClr val="tx1"/>
              </a:solidFill>
            </a:rPr>
            <a:t>Kiertotalous</a:t>
          </a:r>
        </a:p>
      </dgm:t>
    </dgm:pt>
    <dgm:pt modelId="{96ADC061-4156-4FB4-AD03-9998016DE1D9}" type="parTrans" cxnId="{843601C9-16DC-4318-801F-5C46160E5B55}">
      <dgm:prSet/>
      <dgm:spPr/>
      <dgm:t>
        <a:bodyPr/>
        <a:lstStyle/>
        <a:p>
          <a:endParaRPr lang="fi-FI" sz="1200"/>
        </a:p>
      </dgm:t>
    </dgm:pt>
    <dgm:pt modelId="{BB1C167E-D93B-4DB5-BBB0-33E22745DD8A}" type="sibTrans" cxnId="{843601C9-16DC-4318-801F-5C46160E5B55}">
      <dgm:prSet/>
      <dgm:spPr/>
      <dgm:t>
        <a:bodyPr/>
        <a:lstStyle/>
        <a:p>
          <a:endParaRPr lang="fi-FI" sz="1200"/>
        </a:p>
      </dgm:t>
    </dgm:pt>
    <dgm:pt modelId="{8C8381D7-951E-4AF2-AEE8-E78348DA5FD2}">
      <dgm:prSet custT="1"/>
      <dgm:spPr>
        <a:solidFill>
          <a:schemeClr val="accent4">
            <a:lumMod val="60000"/>
            <a:lumOff val="40000"/>
          </a:schemeClr>
        </a:solidFill>
      </dgm:spPr>
      <dgm:t>
        <a:bodyPr/>
        <a:lstStyle/>
        <a:p>
          <a:r>
            <a:rPr lang="fi-FI" sz="1200" dirty="0">
              <a:solidFill>
                <a:schemeClr val="tx1"/>
              </a:solidFill>
            </a:rPr>
            <a:t>TKI investoinnit ja uudet ratkaisut</a:t>
          </a:r>
        </a:p>
      </dgm:t>
    </dgm:pt>
    <dgm:pt modelId="{062C92FD-EAFA-4510-88C2-1F36AF7DB9B7}" type="parTrans" cxnId="{33ED5845-01DC-4953-A0F2-B2A847FC9C0D}">
      <dgm:prSet/>
      <dgm:spPr/>
      <dgm:t>
        <a:bodyPr/>
        <a:lstStyle/>
        <a:p>
          <a:endParaRPr lang="fi-FI" sz="1200"/>
        </a:p>
      </dgm:t>
    </dgm:pt>
    <dgm:pt modelId="{ADA6C04C-28BC-4C7D-8C21-764A2CEA19F6}" type="sibTrans" cxnId="{33ED5845-01DC-4953-A0F2-B2A847FC9C0D}">
      <dgm:prSet/>
      <dgm:spPr/>
      <dgm:t>
        <a:bodyPr/>
        <a:lstStyle/>
        <a:p>
          <a:endParaRPr lang="fi-FI" sz="1200"/>
        </a:p>
      </dgm:t>
    </dgm:pt>
    <dgm:pt modelId="{DFE40A92-26B0-4C06-9036-F0AE1CC0B420}">
      <dgm:prSet custT="1"/>
      <dgm:spPr>
        <a:solidFill>
          <a:schemeClr val="accent4">
            <a:lumMod val="60000"/>
            <a:lumOff val="40000"/>
          </a:schemeClr>
        </a:solidFill>
      </dgm:spPr>
      <dgm:t>
        <a:bodyPr/>
        <a:lstStyle/>
        <a:p>
          <a:r>
            <a:rPr lang="fi-FI" sz="1100" dirty="0">
              <a:solidFill>
                <a:schemeClr val="tx1"/>
              </a:solidFill>
            </a:rPr>
            <a:t>Turvetuo-tantoalueiden kunnostus ja muuttaminen</a:t>
          </a:r>
        </a:p>
      </dgm:t>
    </dgm:pt>
    <dgm:pt modelId="{E3538772-4F25-4DE5-BA63-DF6B47709940}" type="parTrans" cxnId="{60E5343C-20B8-429B-82CA-703EDD918784}">
      <dgm:prSet/>
      <dgm:spPr/>
      <dgm:t>
        <a:bodyPr/>
        <a:lstStyle/>
        <a:p>
          <a:endParaRPr lang="fi-FI" sz="1200"/>
        </a:p>
      </dgm:t>
    </dgm:pt>
    <dgm:pt modelId="{2D993201-CAE8-4BC4-9C5C-EAB229841EEA}" type="sibTrans" cxnId="{60E5343C-20B8-429B-82CA-703EDD918784}">
      <dgm:prSet/>
      <dgm:spPr/>
      <dgm:t>
        <a:bodyPr/>
        <a:lstStyle/>
        <a:p>
          <a:endParaRPr lang="fi-FI" sz="1200"/>
        </a:p>
      </dgm:t>
    </dgm:pt>
    <dgm:pt modelId="{1C0272AC-0545-4CE9-8884-1B885E519D2D}">
      <dgm:prSet custT="1"/>
      <dgm:spPr/>
      <dgm:t>
        <a:bodyPr anchor="ctr" anchorCtr="0"/>
        <a:lstStyle/>
        <a:p>
          <a:r>
            <a:rPr lang="fi-FI" sz="1200" b="1" dirty="0">
              <a:solidFill>
                <a:schemeClr val="tx1"/>
              </a:solidFill>
            </a:rPr>
            <a:t>Aineellista puutetta torjuva Suomi</a:t>
          </a:r>
          <a:endParaRPr lang="fi-FI" sz="1200" b="0" dirty="0">
            <a:solidFill>
              <a:schemeClr val="tx1"/>
            </a:solidFill>
          </a:endParaRPr>
        </a:p>
      </dgm:t>
    </dgm:pt>
    <dgm:pt modelId="{982A1DBF-90C8-4866-9569-F77AE3DF1448}" type="parTrans" cxnId="{402BC206-D601-42C2-820D-1F969641AF13}">
      <dgm:prSet/>
      <dgm:spPr/>
      <dgm:t>
        <a:bodyPr/>
        <a:lstStyle/>
        <a:p>
          <a:endParaRPr lang="fi-FI"/>
        </a:p>
      </dgm:t>
    </dgm:pt>
    <dgm:pt modelId="{124E9FB6-2534-468A-8CBE-D1AF65226C12}" type="sibTrans" cxnId="{402BC206-D601-42C2-820D-1F969641AF13}">
      <dgm:prSet/>
      <dgm:spPr/>
      <dgm:t>
        <a:bodyPr/>
        <a:lstStyle/>
        <a:p>
          <a:endParaRPr lang="fi-FI"/>
        </a:p>
      </dgm:t>
    </dgm:pt>
    <dgm:pt modelId="{E8AEF86F-7206-4101-922A-5A80468C853E}">
      <dgm:prSet phldrT="[Teksti]" custT="1"/>
      <dgm:spPr>
        <a:solidFill>
          <a:schemeClr val="accent6">
            <a:lumMod val="20000"/>
            <a:lumOff val="80000"/>
          </a:schemeClr>
        </a:solidFill>
      </dgm:spPr>
      <dgm:t>
        <a:bodyPr anchor="ctr" anchorCtr="0"/>
        <a:lstStyle/>
        <a:p>
          <a:r>
            <a:rPr lang="fi-FI" sz="1200" b="1" dirty="0"/>
            <a:t>Hiilineutraali Suomi</a:t>
          </a:r>
        </a:p>
      </dgm:t>
    </dgm:pt>
    <dgm:pt modelId="{528F1EC4-89FE-47A1-9BF2-78D3A10E8D50}" type="sibTrans" cxnId="{D33E51C0-6160-44B1-946E-75FE55F92E78}">
      <dgm:prSet/>
      <dgm:spPr/>
      <dgm:t>
        <a:bodyPr/>
        <a:lstStyle/>
        <a:p>
          <a:endParaRPr lang="fi-FI" sz="1200"/>
        </a:p>
      </dgm:t>
    </dgm:pt>
    <dgm:pt modelId="{2661534D-A829-4A9C-AD0A-B016C72744A5}" type="parTrans" cxnId="{D33E51C0-6160-44B1-946E-75FE55F92E78}">
      <dgm:prSet/>
      <dgm:spPr/>
      <dgm:t>
        <a:bodyPr/>
        <a:lstStyle/>
        <a:p>
          <a:endParaRPr lang="fi-FI" sz="1200"/>
        </a:p>
      </dgm:t>
    </dgm:pt>
    <dgm:pt modelId="{6261D969-E99D-4534-AF66-E39E485315F7}" type="pres">
      <dgm:prSet presAssocID="{5F117482-C957-45EF-A8FD-963E4B66B39F}" presName="theList" presStyleCnt="0">
        <dgm:presLayoutVars>
          <dgm:dir/>
          <dgm:animLvl val="lvl"/>
          <dgm:resizeHandles val="exact"/>
        </dgm:presLayoutVars>
      </dgm:prSet>
      <dgm:spPr/>
    </dgm:pt>
    <dgm:pt modelId="{D9AD09EF-E765-4C9A-8755-AAA0932B3B1C}" type="pres">
      <dgm:prSet presAssocID="{BBB73501-C960-4F3C-BF70-E252A9B20210}" presName="compNode" presStyleCnt="0"/>
      <dgm:spPr/>
    </dgm:pt>
    <dgm:pt modelId="{3CE95F33-E1B4-4E1A-B138-8785570248B9}" type="pres">
      <dgm:prSet presAssocID="{BBB73501-C960-4F3C-BF70-E252A9B20210}" presName="aNode" presStyleLbl="bgShp" presStyleIdx="0" presStyleCnt="7" custLinFactNeighborX="-417" custLinFactNeighborY="2577"/>
      <dgm:spPr/>
    </dgm:pt>
    <dgm:pt modelId="{988403CF-534C-4B75-BD7C-FA8112E7A45C}" type="pres">
      <dgm:prSet presAssocID="{BBB73501-C960-4F3C-BF70-E252A9B20210}" presName="textNode" presStyleLbl="bgShp" presStyleIdx="0" presStyleCnt="7"/>
      <dgm:spPr/>
    </dgm:pt>
    <dgm:pt modelId="{F5C38852-14B3-414E-9156-7C2E7FB6CE15}" type="pres">
      <dgm:prSet presAssocID="{BBB73501-C960-4F3C-BF70-E252A9B20210}" presName="compChildNode" presStyleCnt="0"/>
      <dgm:spPr/>
    </dgm:pt>
    <dgm:pt modelId="{E1D73888-A506-43BE-BB9D-73FD7161467C}" type="pres">
      <dgm:prSet presAssocID="{BBB73501-C960-4F3C-BF70-E252A9B20210}" presName="theInnerList" presStyleCnt="0"/>
      <dgm:spPr/>
    </dgm:pt>
    <dgm:pt modelId="{12CF113B-BC47-49E9-943B-1C128EBBF127}" type="pres">
      <dgm:prSet presAssocID="{BFF4F727-340F-428A-92BE-3BF7DB9FA1B8}" presName="childNode" presStyleLbl="node1" presStyleIdx="0" presStyleCnt="15" custScaleX="116257" custScaleY="449443" custLinFactY="-43301" custLinFactNeighborX="2738" custLinFactNeighborY="-100000">
        <dgm:presLayoutVars>
          <dgm:bulletEnabled val="1"/>
        </dgm:presLayoutVars>
      </dgm:prSet>
      <dgm:spPr/>
    </dgm:pt>
    <dgm:pt modelId="{FF42B726-C083-432B-AA25-F081A9FE15A5}" type="pres">
      <dgm:prSet presAssocID="{BFF4F727-340F-428A-92BE-3BF7DB9FA1B8}" presName="aSpace2" presStyleCnt="0"/>
      <dgm:spPr/>
    </dgm:pt>
    <dgm:pt modelId="{8E699E4D-A9CB-4801-A7C5-4E12C58CF8B5}" type="pres">
      <dgm:prSet presAssocID="{2A082412-7040-404F-9A7E-406A17BAD89A}" presName="childNode" presStyleLbl="node1" presStyleIdx="1" presStyleCnt="15" custScaleX="116257" custScaleY="449443" custLinFactY="-16028" custLinFactNeighborX="1099" custLinFactNeighborY="-100000">
        <dgm:presLayoutVars>
          <dgm:bulletEnabled val="1"/>
        </dgm:presLayoutVars>
      </dgm:prSet>
      <dgm:spPr/>
    </dgm:pt>
    <dgm:pt modelId="{15DCC801-32AA-4515-BB66-80B1BAC00527}" type="pres">
      <dgm:prSet presAssocID="{2A082412-7040-404F-9A7E-406A17BAD89A}" presName="aSpace2" presStyleCnt="0"/>
      <dgm:spPr/>
    </dgm:pt>
    <dgm:pt modelId="{C8BE6B3E-20BF-4A2A-B773-57896F274265}" type="pres">
      <dgm:prSet presAssocID="{CDB4FB52-0F5E-4455-9B71-4D6E504B69AB}" presName="childNode" presStyleLbl="node1" presStyleIdx="2" presStyleCnt="15" custScaleX="116257" custScaleY="449443" custLinFactNeighborX="1442" custLinFactNeighborY="-1097">
        <dgm:presLayoutVars>
          <dgm:bulletEnabled val="1"/>
        </dgm:presLayoutVars>
      </dgm:prSet>
      <dgm:spPr/>
    </dgm:pt>
    <dgm:pt modelId="{9FA1025C-4FE4-4A2C-B497-48FC4AA4D5AE}" type="pres">
      <dgm:prSet presAssocID="{BBB73501-C960-4F3C-BF70-E252A9B20210}" presName="aSpace" presStyleCnt="0"/>
      <dgm:spPr/>
    </dgm:pt>
    <dgm:pt modelId="{94541E52-B369-4CF6-B3A0-24AF844001A6}" type="pres">
      <dgm:prSet presAssocID="{E8AEF86F-7206-4101-922A-5A80468C853E}" presName="compNode" presStyleCnt="0"/>
      <dgm:spPr/>
    </dgm:pt>
    <dgm:pt modelId="{9E212313-D045-4434-8034-D4B4107CF588}" type="pres">
      <dgm:prSet presAssocID="{E8AEF86F-7206-4101-922A-5A80468C853E}" presName="aNode" presStyleLbl="bgShp" presStyleIdx="1" presStyleCnt="7" custLinFactNeighborX="-417" custLinFactNeighborY="0"/>
      <dgm:spPr/>
    </dgm:pt>
    <dgm:pt modelId="{86485D9D-7822-4951-BC44-565D7F447660}" type="pres">
      <dgm:prSet presAssocID="{E8AEF86F-7206-4101-922A-5A80468C853E}" presName="textNode" presStyleLbl="bgShp" presStyleIdx="1" presStyleCnt="7"/>
      <dgm:spPr/>
    </dgm:pt>
    <dgm:pt modelId="{68127600-B3F9-400B-9274-FAF63165164F}" type="pres">
      <dgm:prSet presAssocID="{E8AEF86F-7206-4101-922A-5A80468C853E}" presName="compChildNode" presStyleCnt="0"/>
      <dgm:spPr/>
    </dgm:pt>
    <dgm:pt modelId="{B8C2E223-A76B-424E-AA76-9F58AB777430}" type="pres">
      <dgm:prSet presAssocID="{E8AEF86F-7206-4101-922A-5A80468C853E}" presName="theInnerList" presStyleCnt="0"/>
      <dgm:spPr/>
    </dgm:pt>
    <dgm:pt modelId="{47BA8612-DF24-4E28-8B4A-E668DCDC184F}" type="pres">
      <dgm:prSet presAssocID="{5C566457-A512-464C-8840-BC3334D52FFF}" presName="childNode" presStyleLbl="node1" presStyleIdx="3" presStyleCnt="15" custScaleX="116257" custScaleY="453887" custLinFactY="-43414" custLinFactNeighborX="-983" custLinFactNeighborY="-100000">
        <dgm:presLayoutVars>
          <dgm:bulletEnabled val="1"/>
        </dgm:presLayoutVars>
      </dgm:prSet>
      <dgm:spPr/>
    </dgm:pt>
    <dgm:pt modelId="{752F372D-AB00-46BA-8A1B-D4690A49DA05}" type="pres">
      <dgm:prSet presAssocID="{5C566457-A512-464C-8840-BC3334D52FFF}" presName="aSpace2" presStyleCnt="0"/>
      <dgm:spPr/>
    </dgm:pt>
    <dgm:pt modelId="{1F20EF05-2970-4513-8026-9A8021009631}" type="pres">
      <dgm:prSet presAssocID="{102AF9A3-E3C1-4646-A788-FA059D9CB44F}" presName="childNode" presStyleLbl="node1" presStyleIdx="4" presStyleCnt="15" custScaleX="116257" custScaleY="449443" custLinFactY="-20432" custLinFactNeighborX="-983" custLinFactNeighborY="-100000">
        <dgm:presLayoutVars>
          <dgm:bulletEnabled val="1"/>
        </dgm:presLayoutVars>
      </dgm:prSet>
      <dgm:spPr/>
    </dgm:pt>
    <dgm:pt modelId="{C425348C-AB9A-4CDB-BC20-CAB5B023AE7F}" type="pres">
      <dgm:prSet presAssocID="{102AF9A3-E3C1-4646-A788-FA059D9CB44F}" presName="aSpace2" presStyleCnt="0"/>
      <dgm:spPr/>
    </dgm:pt>
    <dgm:pt modelId="{FEBF8B02-6DF0-4BC6-9358-9893804538A8}" type="pres">
      <dgm:prSet presAssocID="{1D782E55-DC56-494A-B7F3-2735A8FC9329}" presName="childNode" presStyleLbl="node1" presStyleIdx="5" presStyleCnt="15" custScaleX="116257" custScaleY="449443" custLinFactNeighborX="542" custLinFactNeighborY="31018">
        <dgm:presLayoutVars>
          <dgm:bulletEnabled val="1"/>
        </dgm:presLayoutVars>
      </dgm:prSet>
      <dgm:spPr/>
    </dgm:pt>
    <dgm:pt modelId="{83B50484-0A78-4D3D-84DB-762372E9FC26}" type="pres">
      <dgm:prSet presAssocID="{E8AEF86F-7206-4101-922A-5A80468C853E}" presName="aSpace" presStyleCnt="0"/>
      <dgm:spPr/>
    </dgm:pt>
    <dgm:pt modelId="{DE4A99DC-9075-47B7-88CA-947198FE0EEC}" type="pres">
      <dgm:prSet presAssocID="{376D563D-4715-4B00-BF61-FBAFFCA256F1}" presName="compNode" presStyleCnt="0"/>
      <dgm:spPr/>
    </dgm:pt>
    <dgm:pt modelId="{9F67359D-5FC1-47FB-B0A7-46AD818A5E81}" type="pres">
      <dgm:prSet presAssocID="{376D563D-4715-4B00-BF61-FBAFFCA256F1}" presName="aNode" presStyleLbl="bgShp" presStyleIdx="2" presStyleCnt="7" custLinFactNeighborX="-417" custLinFactNeighborY="0"/>
      <dgm:spPr/>
    </dgm:pt>
    <dgm:pt modelId="{C3AD76EC-DED0-4181-A85B-6EE2CF146389}" type="pres">
      <dgm:prSet presAssocID="{376D563D-4715-4B00-BF61-FBAFFCA256F1}" presName="textNode" presStyleLbl="bgShp" presStyleIdx="2" presStyleCnt="7"/>
      <dgm:spPr/>
    </dgm:pt>
    <dgm:pt modelId="{A2603DC7-5F41-423F-B525-9D4AC39F99BF}" type="pres">
      <dgm:prSet presAssocID="{376D563D-4715-4B00-BF61-FBAFFCA256F1}" presName="compChildNode" presStyleCnt="0"/>
      <dgm:spPr/>
    </dgm:pt>
    <dgm:pt modelId="{0DE7F081-F73D-48B7-B6C7-0196DFA18236}" type="pres">
      <dgm:prSet presAssocID="{376D563D-4715-4B00-BF61-FBAFFCA256F1}" presName="theInnerList" presStyleCnt="0"/>
      <dgm:spPr/>
    </dgm:pt>
    <dgm:pt modelId="{A3726FFD-37F7-495F-ABE8-495F24F5DB7A}" type="pres">
      <dgm:prSet presAssocID="{586981EF-53EF-44F7-A175-02D3CDDC1CF0}" presName="childNode" presStyleLbl="node1" presStyleIdx="6" presStyleCnt="15" custScaleX="116257" custScaleY="32589" custLinFactNeighborX="-2632" custLinFactNeighborY="-38078">
        <dgm:presLayoutVars>
          <dgm:bulletEnabled val="1"/>
        </dgm:presLayoutVars>
      </dgm:prSet>
      <dgm:spPr/>
    </dgm:pt>
    <dgm:pt modelId="{170B0F41-E6A9-465D-9360-B1B544494706}" type="pres">
      <dgm:prSet presAssocID="{376D563D-4715-4B00-BF61-FBAFFCA256F1}" presName="aSpace" presStyleCnt="0"/>
      <dgm:spPr/>
    </dgm:pt>
    <dgm:pt modelId="{59EB8316-6A96-48F7-8213-3DDF99E040C1}" type="pres">
      <dgm:prSet presAssocID="{5A8F643C-9565-498A-B35A-41C56EDF702E}" presName="compNode" presStyleCnt="0"/>
      <dgm:spPr/>
    </dgm:pt>
    <dgm:pt modelId="{721F7710-1805-483F-A329-01D4B1175513}" type="pres">
      <dgm:prSet presAssocID="{5A8F643C-9565-498A-B35A-41C56EDF702E}" presName="aNode" presStyleLbl="bgShp" presStyleIdx="3" presStyleCnt="7" custLinFactNeighborX="-417" custLinFactNeighborY="0"/>
      <dgm:spPr/>
    </dgm:pt>
    <dgm:pt modelId="{AEE13939-7C9A-4CD7-BE63-217F99208792}" type="pres">
      <dgm:prSet presAssocID="{5A8F643C-9565-498A-B35A-41C56EDF702E}" presName="textNode" presStyleLbl="bgShp" presStyleIdx="3" presStyleCnt="7"/>
      <dgm:spPr/>
    </dgm:pt>
    <dgm:pt modelId="{E1F27998-8AFE-4831-8999-3D747C39AD99}" type="pres">
      <dgm:prSet presAssocID="{5A8F643C-9565-498A-B35A-41C56EDF702E}" presName="compChildNode" presStyleCnt="0"/>
      <dgm:spPr/>
    </dgm:pt>
    <dgm:pt modelId="{D4EACB4E-8F69-43BC-9258-9DD7007F6F0F}" type="pres">
      <dgm:prSet presAssocID="{5A8F643C-9565-498A-B35A-41C56EDF702E}" presName="theInnerList" presStyleCnt="0"/>
      <dgm:spPr/>
    </dgm:pt>
    <dgm:pt modelId="{1C7038B7-F763-4E83-9D65-E70CB1047856}" type="pres">
      <dgm:prSet presAssocID="{4FB2617B-812F-467F-9277-7ADA223AF0CE}" presName="childNode" presStyleLbl="node1" presStyleIdx="7" presStyleCnt="15" custScaleX="116257" custScaleY="449443" custLinFactY="-49798" custLinFactNeighborX="-2230" custLinFactNeighborY="-100000">
        <dgm:presLayoutVars>
          <dgm:bulletEnabled val="1"/>
        </dgm:presLayoutVars>
      </dgm:prSet>
      <dgm:spPr/>
    </dgm:pt>
    <dgm:pt modelId="{A9A74CED-2FCC-4552-A08B-18C4006AF62A}" type="pres">
      <dgm:prSet presAssocID="{4FB2617B-812F-467F-9277-7ADA223AF0CE}" presName="aSpace2" presStyleCnt="0"/>
      <dgm:spPr/>
    </dgm:pt>
    <dgm:pt modelId="{6062CF81-0CED-437E-88D8-5C591E526314}" type="pres">
      <dgm:prSet presAssocID="{74CB117B-474D-4709-A5B7-BC535747F3D5}" presName="childNode" presStyleLbl="node1" presStyleIdx="8" presStyleCnt="15" custScaleX="116257" custScaleY="449443" custLinFactY="-20782" custLinFactNeighborX="-2230" custLinFactNeighborY="-100000">
        <dgm:presLayoutVars>
          <dgm:bulletEnabled val="1"/>
        </dgm:presLayoutVars>
      </dgm:prSet>
      <dgm:spPr/>
    </dgm:pt>
    <dgm:pt modelId="{753AAF46-2E6B-4C89-A3C6-48841E78E844}" type="pres">
      <dgm:prSet presAssocID="{74CB117B-474D-4709-A5B7-BC535747F3D5}" presName="aSpace2" presStyleCnt="0"/>
      <dgm:spPr/>
    </dgm:pt>
    <dgm:pt modelId="{4E43126F-61EE-479D-A728-B1B63BBCB258}" type="pres">
      <dgm:prSet presAssocID="{DC422E96-CA49-485A-95B6-11F114A424C3}" presName="childNode" presStyleLbl="node1" presStyleIdx="9" presStyleCnt="15" custScaleX="116257" custScaleY="449443">
        <dgm:presLayoutVars>
          <dgm:bulletEnabled val="1"/>
        </dgm:presLayoutVars>
      </dgm:prSet>
      <dgm:spPr/>
    </dgm:pt>
    <dgm:pt modelId="{26B85201-34F9-4B0D-AE02-96C481EBB7A2}" type="pres">
      <dgm:prSet presAssocID="{5A8F643C-9565-498A-B35A-41C56EDF702E}" presName="aSpace" presStyleCnt="0"/>
      <dgm:spPr/>
    </dgm:pt>
    <dgm:pt modelId="{107AA4BB-D515-40A1-A945-0789E7D35F61}" type="pres">
      <dgm:prSet presAssocID="{C5AE5A80-C2F8-4059-BB9F-22152ED70FDF}" presName="compNode" presStyleCnt="0"/>
      <dgm:spPr/>
    </dgm:pt>
    <dgm:pt modelId="{8D527E6B-87BD-402A-A994-DA8EB4618F42}" type="pres">
      <dgm:prSet presAssocID="{C5AE5A80-C2F8-4059-BB9F-22152ED70FDF}" presName="aNode" presStyleLbl="bgShp" presStyleIdx="4" presStyleCnt="7" custLinFactNeighborX="-417" custLinFactNeighborY="0"/>
      <dgm:spPr/>
    </dgm:pt>
    <dgm:pt modelId="{52DF17A0-167C-4E4B-BC4B-C65E0F74A631}" type="pres">
      <dgm:prSet presAssocID="{C5AE5A80-C2F8-4059-BB9F-22152ED70FDF}" presName="textNode" presStyleLbl="bgShp" presStyleIdx="4" presStyleCnt="7"/>
      <dgm:spPr/>
    </dgm:pt>
    <dgm:pt modelId="{4B054BEA-DA31-4EED-91B2-08DD996DA90A}" type="pres">
      <dgm:prSet presAssocID="{C5AE5A80-C2F8-4059-BB9F-22152ED70FDF}" presName="compChildNode" presStyleCnt="0"/>
      <dgm:spPr/>
    </dgm:pt>
    <dgm:pt modelId="{557EC257-A645-4098-9DE7-22C4EDDCAF17}" type="pres">
      <dgm:prSet presAssocID="{C5AE5A80-C2F8-4059-BB9F-22152ED70FDF}" presName="theInnerList" presStyleCnt="0"/>
      <dgm:spPr/>
    </dgm:pt>
    <dgm:pt modelId="{A004ED43-4402-4CDC-B3EC-C2AFCDC1582B}" type="pres">
      <dgm:prSet presAssocID="{DE46B2A4-FF31-465F-BF37-BA14284321F8}" presName="childNode" presStyleLbl="node1" presStyleIdx="10" presStyleCnt="15" custScaleX="116257" custScaleY="29544" custLinFactNeighborX="2075" custLinFactNeighborY="-39065">
        <dgm:presLayoutVars>
          <dgm:bulletEnabled val="1"/>
        </dgm:presLayoutVars>
      </dgm:prSet>
      <dgm:spPr/>
    </dgm:pt>
    <dgm:pt modelId="{5BD55E01-DC2C-42D2-A78A-35DC216E2D0D}" type="pres">
      <dgm:prSet presAssocID="{C5AE5A80-C2F8-4059-BB9F-22152ED70FDF}" presName="aSpace" presStyleCnt="0"/>
      <dgm:spPr/>
    </dgm:pt>
    <dgm:pt modelId="{D5A9B294-BCAA-49CD-B78E-CFD8858E95F3}" type="pres">
      <dgm:prSet presAssocID="{1C0272AC-0545-4CE9-8884-1B885E519D2D}" presName="compNode" presStyleCnt="0"/>
      <dgm:spPr/>
    </dgm:pt>
    <dgm:pt modelId="{A5E76F6D-6889-445A-9081-87FC378AF915}" type="pres">
      <dgm:prSet presAssocID="{1C0272AC-0545-4CE9-8884-1B885E519D2D}" presName="aNode" presStyleLbl="bgShp" presStyleIdx="5" presStyleCnt="7"/>
      <dgm:spPr/>
    </dgm:pt>
    <dgm:pt modelId="{E266904E-B55C-4AEA-854F-210B0A879DB4}" type="pres">
      <dgm:prSet presAssocID="{1C0272AC-0545-4CE9-8884-1B885E519D2D}" presName="textNode" presStyleLbl="bgShp" presStyleIdx="5" presStyleCnt="7"/>
      <dgm:spPr/>
    </dgm:pt>
    <dgm:pt modelId="{4223B553-4015-4608-8C5A-2A5E18EF394C}" type="pres">
      <dgm:prSet presAssocID="{1C0272AC-0545-4CE9-8884-1B885E519D2D}" presName="compChildNode" presStyleCnt="0"/>
      <dgm:spPr/>
    </dgm:pt>
    <dgm:pt modelId="{D6B46B0A-74DF-400D-AEDB-874968A98AEB}" type="pres">
      <dgm:prSet presAssocID="{1C0272AC-0545-4CE9-8884-1B885E519D2D}" presName="theInnerList" presStyleCnt="0"/>
      <dgm:spPr/>
    </dgm:pt>
    <dgm:pt modelId="{E70C76A6-5D99-4711-8079-9328390D50BD}" type="pres">
      <dgm:prSet presAssocID="{B13AD014-2993-49E1-800B-A3C5097AF5ED}" presName="childNode" presStyleLbl="node1" presStyleIdx="11" presStyleCnt="15" custScaleY="28848" custLinFactNeighborX="-5034" custLinFactNeighborY="-40086">
        <dgm:presLayoutVars>
          <dgm:bulletEnabled val="1"/>
        </dgm:presLayoutVars>
      </dgm:prSet>
      <dgm:spPr/>
    </dgm:pt>
    <dgm:pt modelId="{0BE28C4D-12F9-414A-80BC-255F1C59AC77}" type="pres">
      <dgm:prSet presAssocID="{1C0272AC-0545-4CE9-8884-1B885E519D2D}" presName="aSpace" presStyleCnt="0"/>
      <dgm:spPr/>
    </dgm:pt>
    <dgm:pt modelId="{4BEFBC7D-0F1F-4ADF-A1B7-8AE3DDF666D4}" type="pres">
      <dgm:prSet presAssocID="{A730378E-1371-4AEB-ACEA-C85C51AEAF9D}" presName="compNode" presStyleCnt="0"/>
      <dgm:spPr/>
    </dgm:pt>
    <dgm:pt modelId="{B6E975C8-8302-461C-BC6A-5B68A613EAF0}" type="pres">
      <dgm:prSet presAssocID="{A730378E-1371-4AEB-ACEA-C85C51AEAF9D}" presName="aNode" presStyleLbl="bgShp" presStyleIdx="6" presStyleCnt="7"/>
      <dgm:spPr/>
    </dgm:pt>
    <dgm:pt modelId="{FC46C1DF-78FC-43F5-BBDB-0E2E0C95151A}" type="pres">
      <dgm:prSet presAssocID="{A730378E-1371-4AEB-ACEA-C85C51AEAF9D}" presName="textNode" presStyleLbl="bgShp" presStyleIdx="6" presStyleCnt="7"/>
      <dgm:spPr/>
    </dgm:pt>
    <dgm:pt modelId="{01200C27-1D74-4C93-ACBD-F604B2E7FE3F}" type="pres">
      <dgm:prSet presAssocID="{A730378E-1371-4AEB-ACEA-C85C51AEAF9D}" presName="compChildNode" presStyleCnt="0"/>
      <dgm:spPr/>
    </dgm:pt>
    <dgm:pt modelId="{9F2B03D3-ED94-4221-B4B6-1561BC6A64F8}" type="pres">
      <dgm:prSet presAssocID="{A730378E-1371-4AEB-ACEA-C85C51AEAF9D}" presName="theInnerList" presStyleCnt="0"/>
      <dgm:spPr/>
    </dgm:pt>
    <dgm:pt modelId="{F7459A72-7698-48B2-AE00-DF34809F3765}" type="pres">
      <dgm:prSet presAssocID="{FE5B05F6-F651-409D-BCFE-FB0CE1D010A6}" presName="childNode" presStyleLbl="node1" presStyleIdx="12" presStyleCnt="15" custScaleX="116257" custScaleY="55212" custLinFactNeighborX="-907" custLinFactNeighborY="-56139">
        <dgm:presLayoutVars>
          <dgm:bulletEnabled val="1"/>
        </dgm:presLayoutVars>
      </dgm:prSet>
      <dgm:spPr/>
    </dgm:pt>
    <dgm:pt modelId="{67AA8A06-A0B8-476C-A290-8F2FEF6605BA}" type="pres">
      <dgm:prSet presAssocID="{FE5B05F6-F651-409D-BCFE-FB0CE1D010A6}" presName="aSpace2" presStyleCnt="0"/>
      <dgm:spPr/>
    </dgm:pt>
    <dgm:pt modelId="{A0DDDDB9-7440-4A9F-90D7-2E7FDC8D4440}" type="pres">
      <dgm:prSet presAssocID="{8C8381D7-951E-4AF2-AEE8-E78348DA5FD2}" presName="childNode" presStyleLbl="node1" presStyleIdx="13" presStyleCnt="15" custScaleX="110329" custScaleY="80734" custLinFactNeighborX="-907" custLinFactNeighborY="-60536">
        <dgm:presLayoutVars>
          <dgm:bulletEnabled val="1"/>
        </dgm:presLayoutVars>
      </dgm:prSet>
      <dgm:spPr/>
    </dgm:pt>
    <dgm:pt modelId="{05230AA3-C0CA-4E7F-A9E9-F0D557257652}" type="pres">
      <dgm:prSet presAssocID="{8C8381D7-951E-4AF2-AEE8-E78348DA5FD2}" presName="aSpace2" presStyleCnt="0"/>
      <dgm:spPr/>
    </dgm:pt>
    <dgm:pt modelId="{FA59E04C-9826-4273-A2E2-42E8812EA630}" type="pres">
      <dgm:prSet presAssocID="{DFE40A92-26B0-4C06-9036-F0AE1CC0B420}" presName="childNode" presStyleLbl="node1" presStyleIdx="14" presStyleCnt="15" custScaleX="102726" custScaleY="73766" custLinFactNeighborX="13" custLinFactNeighborY="-87910">
        <dgm:presLayoutVars>
          <dgm:bulletEnabled val="1"/>
        </dgm:presLayoutVars>
      </dgm:prSet>
      <dgm:spPr/>
    </dgm:pt>
  </dgm:ptLst>
  <dgm:cxnLst>
    <dgm:cxn modelId="{402BC206-D601-42C2-820D-1F969641AF13}" srcId="{5F117482-C957-45EF-A8FD-963E4B66B39F}" destId="{1C0272AC-0545-4CE9-8884-1B885E519D2D}" srcOrd="5" destOrd="0" parTransId="{982A1DBF-90C8-4866-9569-F77AE3DF1448}" sibTransId="{124E9FB6-2534-468A-8CBE-D1AF65226C12}"/>
    <dgm:cxn modelId="{5CD7C806-D12A-4906-8309-62CFFAF93669}" srcId="{5A8F643C-9565-498A-B35A-41C56EDF702E}" destId="{74CB117B-474D-4709-A5B7-BC535747F3D5}" srcOrd="1" destOrd="0" parTransId="{73F8D8B1-1BF2-4EBF-8D6C-C0F0E3B08635}" sibTransId="{D2566604-19A1-46C2-8A23-4272A1DADDAD}"/>
    <dgm:cxn modelId="{09F73F13-82B8-4BE5-9F54-D9033934B489}" srcId="{5F117482-C957-45EF-A8FD-963E4B66B39F}" destId="{C5AE5A80-C2F8-4059-BB9F-22152ED70FDF}" srcOrd="4" destOrd="0" parTransId="{6E727BB6-9492-4E33-9F9F-7DDC3018C422}" sibTransId="{DD99EBF5-8ED7-479C-8CEA-99F2B4FF4D16}"/>
    <dgm:cxn modelId="{80A9B113-C6AE-409E-AA98-09F2C668891B}" type="presOf" srcId="{DE46B2A4-FF31-465F-BF37-BA14284321F8}" destId="{A004ED43-4402-4CDC-B3EC-C2AFCDC1582B}" srcOrd="0" destOrd="0" presId="urn:microsoft.com/office/officeart/2005/8/layout/lProcess2"/>
    <dgm:cxn modelId="{AA768D1E-CA26-452A-AA3F-F97A373243A6}" srcId="{BBB73501-C960-4F3C-BF70-E252A9B20210}" destId="{2A082412-7040-404F-9A7E-406A17BAD89A}" srcOrd="1" destOrd="0" parTransId="{3E0A68A9-7A13-49F5-99A3-2E81E6A3811E}" sibTransId="{E183BFEA-820C-4F53-A8F0-FC12A4E0A000}"/>
    <dgm:cxn modelId="{38CFA630-E589-4677-9F17-A532FC67F5FF}" type="presOf" srcId="{B13AD014-2993-49E1-800B-A3C5097AF5ED}" destId="{E70C76A6-5D99-4711-8079-9328390D50BD}" srcOrd="0" destOrd="0" presId="urn:microsoft.com/office/officeart/2005/8/layout/lProcess2"/>
    <dgm:cxn modelId="{9DE77C34-E6CB-450D-A0CD-3E8109F2BEC6}" srcId="{5A8F643C-9565-498A-B35A-41C56EDF702E}" destId="{4FB2617B-812F-467F-9277-7ADA223AF0CE}" srcOrd="0" destOrd="0" parTransId="{6C7E301C-B017-4075-A6B9-732D55F52E81}" sibTransId="{9E75EE6B-36C7-4D92-9EE8-144C4C03943E}"/>
    <dgm:cxn modelId="{7D5F023A-F29B-49D8-8929-F94FE7D30325}" type="presOf" srcId="{C5AE5A80-C2F8-4059-BB9F-22152ED70FDF}" destId="{52DF17A0-167C-4E4B-BC4B-C65E0F74A631}" srcOrd="1" destOrd="0" presId="urn:microsoft.com/office/officeart/2005/8/layout/lProcess2"/>
    <dgm:cxn modelId="{083CFD3A-BA83-4793-8FFF-2063887E20AA}" srcId="{5F117482-C957-45EF-A8FD-963E4B66B39F}" destId="{5A8F643C-9565-498A-B35A-41C56EDF702E}" srcOrd="3" destOrd="0" parTransId="{2C611907-F4B5-413F-A401-51B0EDA253BF}" sibTransId="{77859C7E-A2B0-4407-ACA3-263AC188DE7A}"/>
    <dgm:cxn modelId="{60E5343C-20B8-429B-82CA-703EDD918784}" srcId="{A730378E-1371-4AEB-ACEA-C85C51AEAF9D}" destId="{DFE40A92-26B0-4C06-9036-F0AE1CC0B420}" srcOrd="2" destOrd="0" parTransId="{E3538772-4F25-4DE5-BA63-DF6B47709940}" sibTransId="{2D993201-CAE8-4BC4-9C5C-EAB229841EEA}"/>
    <dgm:cxn modelId="{D99A615B-0F4C-4C72-B3BE-2612E6F2C4B6}" srcId="{376D563D-4715-4B00-BF61-FBAFFCA256F1}" destId="{586981EF-53EF-44F7-A175-02D3CDDC1CF0}" srcOrd="0" destOrd="0" parTransId="{837B796F-BB6C-4F64-9764-F626AB16DE3D}" sibTransId="{D15A09FB-A8D2-465B-A235-A907C8BF39A6}"/>
    <dgm:cxn modelId="{B0DCAF5D-EF0C-4E88-B35F-7D0314ABA6F6}" type="presOf" srcId="{DC422E96-CA49-485A-95B6-11F114A424C3}" destId="{4E43126F-61EE-479D-A728-B1B63BBCB258}" srcOrd="0" destOrd="0" presId="urn:microsoft.com/office/officeart/2005/8/layout/lProcess2"/>
    <dgm:cxn modelId="{33ED5845-01DC-4953-A0F2-B2A847FC9C0D}" srcId="{A730378E-1371-4AEB-ACEA-C85C51AEAF9D}" destId="{8C8381D7-951E-4AF2-AEE8-E78348DA5FD2}" srcOrd="1" destOrd="0" parTransId="{062C92FD-EAFA-4510-88C2-1F36AF7DB9B7}" sibTransId="{ADA6C04C-28BC-4C7D-8C21-764A2CEA19F6}"/>
    <dgm:cxn modelId="{43030B46-0C2B-4705-912F-3FADF49AA696}" srcId="{5F117482-C957-45EF-A8FD-963E4B66B39F}" destId="{BBB73501-C960-4F3C-BF70-E252A9B20210}" srcOrd="0" destOrd="0" parTransId="{670F3332-D3DF-44DA-A25F-CD19272EF880}" sibTransId="{2E99BBBC-1799-4D15-9AD9-519C178DC288}"/>
    <dgm:cxn modelId="{DD8D1966-63B1-4785-AC4E-945CBD66DEA7}" type="presOf" srcId="{1C0272AC-0545-4CE9-8884-1B885E519D2D}" destId="{A5E76F6D-6889-445A-9081-87FC378AF915}" srcOrd="0" destOrd="0" presId="urn:microsoft.com/office/officeart/2005/8/layout/lProcess2"/>
    <dgm:cxn modelId="{B9E3EB46-57EB-4CBA-B05F-FB5C8B4B3594}" type="presOf" srcId="{1D782E55-DC56-494A-B7F3-2735A8FC9329}" destId="{FEBF8B02-6DF0-4BC6-9358-9893804538A8}" srcOrd="0" destOrd="0" presId="urn:microsoft.com/office/officeart/2005/8/layout/lProcess2"/>
    <dgm:cxn modelId="{C09C1769-09EE-4596-A575-F4DE530BFBB9}" type="presOf" srcId="{2A082412-7040-404F-9A7E-406A17BAD89A}" destId="{8E699E4D-A9CB-4801-A7C5-4E12C58CF8B5}" srcOrd="0" destOrd="0" presId="urn:microsoft.com/office/officeart/2005/8/layout/lProcess2"/>
    <dgm:cxn modelId="{8F03226A-1604-424C-A837-C4F381D149DB}" type="presOf" srcId="{C5AE5A80-C2F8-4059-BB9F-22152ED70FDF}" destId="{8D527E6B-87BD-402A-A994-DA8EB4618F42}" srcOrd="0" destOrd="0" presId="urn:microsoft.com/office/officeart/2005/8/layout/lProcess2"/>
    <dgm:cxn modelId="{7B93334A-8B81-4DC9-A637-440DF718AA25}" srcId="{1C0272AC-0545-4CE9-8884-1B885E519D2D}" destId="{B13AD014-2993-49E1-800B-A3C5097AF5ED}" srcOrd="0" destOrd="0" parTransId="{580EE9D4-86CA-4200-8A18-6150304F0801}" sibTransId="{FF2A47C9-DF76-44B6-9EE3-ACA8862328B8}"/>
    <dgm:cxn modelId="{6B3C454B-FF39-45F8-BFAE-F673632BCB7C}" type="presOf" srcId="{BBB73501-C960-4F3C-BF70-E252A9B20210}" destId="{988403CF-534C-4B75-BD7C-FA8112E7A45C}" srcOrd="1" destOrd="0" presId="urn:microsoft.com/office/officeart/2005/8/layout/lProcess2"/>
    <dgm:cxn modelId="{DA3E1A4C-C87D-4035-B2F4-B3534B90D9E9}" srcId="{BBB73501-C960-4F3C-BF70-E252A9B20210}" destId="{CDB4FB52-0F5E-4455-9B71-4D6E504B69AB}" srcOrd="2" destOrd="0" parTransId="{BC02A158-417D-48DA-944F-C0A923996226}" sibTransId="{3420DD46-08B4-4040-B73C-D9848B566360}"/>
    <dgm:cxn modelId="{786A604E-32A3-436B-8761-A9BE383519F9}" type="presOf" srcId="{376D563D-4715-4B00-BF61-FBAFFCA256F1}" destId="{C3AD76EC-DED0-4181-A85B-6EE2CF146389}" srcOrd="1" destOrd="0" presId="urn:microsoft.com/office/officeart/2005/8/layout/lProcess2"/>
    <dgm:cxn modelId="{C9203C70-5181-4403-B47E-157B5584896D}" srcId="{5F117482-C957-45EF-A8FD-963E4B66B39F}" destId="{A730378E-1371-4AEB-ACEA-C85C51AEAF9D}" srcOrd="6" destOrd="0" parTransId="{84EF2A61-764C-4654-AD42-30FBC615EE94}" sibTransId="{A5D08E15-4B8D-418A-B1D7-C40CD158C4DC}"/>
    <dgm:cxn modelId="{F7974850-E7E5-4FCC-B621-DE0988C6110A}" type="presOf" srcId="{BBB73501-C960-4F3C-BF70-E252A9B20210}" destId="{3CE95F33-E1B4-4E1A-B138-8785570248B9}" srcOrd="0" destOrd="0" presId="urn:microsoft.com/office/officeart/2005/8/layout/lProcess2"/>
    <dgm:cxn modelId="{6756D796-207D-4737-9EED-55BAFB8BFCF6}" type="presOf" srcId="{74CB117B-474D-4709-A5B7-BC535747F3D5}" destId="{6062CF81-0CED-437E-88D8-5C591E526314}" srcOrd="0" destOrd="0" presId="urn:microsoft.com/office/officeart/2005/8/layout/lProcess2"/>
    <dgm:cxn modelId="{E94CB799-FD3E-4F76-B527-E4A27C73A3D6}" type="presOf" srcId="{102AF9A3-E3C1-4646-A788-FA059D9CB44F}" destId="{1F20EF05-2970-4513-8026-9A8021009631}" srcOrd="0" destOrd="0" presId="urn:microsoft.com/office/officeart/2005/8/layout/lProcess2"/>
    <dgm:cxn modelId="{DA1FAD9C-4E1D-47DD-976A-732A128DA406}" type="presOf" srcId="{376D563D-4715-4B00-BF61-FBAFFCA256F1}" destId="{9F67359D-5FC1-47FB-B0A7-46AD818A5E81}" srcOrd="0" destOrd="0" presId="urn:microsoft.com/office/officeart/2005/8/layout/lProcess2"/>
    <dgm:cxn modelId="{DCFCC59F-C986-4508-8437-0F946A75F79C}" type="presOf" srcId="{A730378E-1371-4AEB-ACEA-C85C51AEAF9D}" destId="{FC46C1DF-78FC-43F5-BBDB-0E2E0C95151A}" srcOrd="1" destOrd="0" presId="urn:microsoft.com/office/officeart/2005/8/layout/lProcess2"/>
    <dgm:cxn modelId="{450AB8A1-12EE-4F79-A171-B01C125EFADD}" type="presOf" srcId="{5A8F643C-9565-498A-B35A-41C56EDF702E}" destId="{AEE13939-7C9A-4CD7-BE63-217F99208792}" srcOrd="1" destOrd="0" presId="urn:microsoft.com/office/officeart/2005/8/layout/lProcess2"/>
    <dgm:cxn modelId="{B92F0EA3-D2C5-478F-8247-1598D6B74FCF}" type="presOf" srcId="{1C0272AC-0545-4CE9-8884-1B885E519D2D}" destId="{E266904E-B55C-4AEA-854F-210B0A879DB4}" srcOrd="1" destOrd="0" presId="urn:microsoft.com/office/officeart/2005/8/layout/lProcess2"/>
    <dgm:cxn modelId="{3D728CA3-C9DB-4A95-8D5E-4EAC2E51690E}" type="presOf" srcId="{4FB2617B-812F-467F-9277-7ADA223AF0CE}" destId="{1C7038B7-F763-4E83-9D65-E70CB1047856}" srcOrd="0" destOrd="0" presId="urn:microsoft.com/office/officeart/2005/8/layout/lProcess2"/>
    <dgm:cxn modelId="{877082A5-B931-4279-91AA-74B7FB52CF61}" srcId="{E8AEF86F-7206-4101-922A-5A80468C853E}" destId="{102AF9A3-E3C1-4646-A788-FA059D9CB44F}" srcOrd="1" destOrd="0" parTransId="{6BA37668-326C-404C-B5E9-BA61E246463A}" sibTransId="{7CC31016-2C79-474A-A7D9-A4AC975B3C89}"/>
    <dgm:cxn modelId="{AA0FB9BA-E6AB-48A2-A524-7B4F4AFAEE56}" srcId="{A730378E-1371-4AEB-ACEA-C85C51AEAF9D}" destId="{FE5B05F6-F651-409D-BCFE-FB0CE1D010A6}" srcOrd="0" destOrd="0" parTransId="{6B65D898-0593-4734-A782-67CC1C9BCE7D}" sibTransId="{435C860F-8836-4AB3-BEB3-B7D95DD3692B}"/>
    <dgm:cxn modelId="{48B344BC-6FD3-4888-B915-8B81350ADF3E}" type="presOf" srcId="{CDB4FB52-0F5E-4455-9B71-4D6E504B69AB}" destId="{C8BE6B3E-20BF-4A2A-B773-57896F274265}" srcOrd="0" destOrd="0" presId="urn:microsoft.com/office/officeart/2005/8/layout/lProcess2"/>
    <dgm:cxn modelId="{D33E51C0-6160-44B1-946E-75FE55F92E78}" srcId="{5F117482-C957-45EF-A8FD-963E4B66B39F}" destId="{E8AEF86F-7206-4101-922A-5A80468C853E}" srcOrd="1" destOrd="0" parTransId="{2661534D-A829-4A9C-AD0A-B016C72744A5}" sibTransId="{528F1EC4-89FE-47A1-9BF2-78D3A10E8D50}"/>
    <dgm:cxn modelId="{B25686C1-DA9D-487E-ABEE-99EE6F96422D}" type="presOf" srcId="{DFE40A92-26B0-4C06-9036-F0AE1CC0B420}" destId="{FA59E04C-9826-4273-A2E2-42E8812EA630}" srcOrd="0" destOrd="0" presId="urn:microsoft.com/office/officeart/2005/8/layout/lProcess2"/>
    <dgm:cxn modelId="{57C00CC2-8404-4811-BCB3-AE6D2050A55B}" srcId="{5A8F643C-9565-498A-B35A-41C56EDF702E}" destId="{DC422E96-CA49-485A-95B6-11F114A424C3}" srcOrd="2" destOrd="0" parTransId="{D816C5FD-6651-4285-9CFA-24B342221DA3}" sibTransId="{C437F52D-B173-4170-AADE-5339434C20F2}"/>
    <dgm:cxn modelId="{843601C9-16DC-4318-801F-5C46160E5B55}" srcId="{E8AEF86F-7206-4101-922A-5A80468C853E}" destId="{1D782E55-DC56-494A-B7F3-2735A8FC9329}" srcOrd="2" destOrd="0" parTransId="{96ADC061-4156-4FB4-AD03-9998016DE1D9}" sibTransId="{BB1C167E-D93B-4DB5-BBB0-33E22745DD8A}"/>
    <dgm:cxn modelId="{5015AAD4-7A56-49B7-835F-5B78EB812E37}" type="presOf" srcId="{586981EF-53EF-44F7-A175-02D3CDDC1CF0}" destId="{A3726FFD-37F7-495F-ABE8-495F24F5DB7A}" srcOrd="0" destOrd="0" presId="urn:microsoft.com/office/officeart/2005/8/layout/lProcess2"/>
    <dgm:cxn modelId="{55CDDFD4-71D9-4C06-987C-0BB75B49EEDF}" type="presOf" srcId="{E8AEF86F-7206-4101-922A-5A80468C853E}" destId="{9E212313-D045-4434-8034-D4B4107CF588}" srcOrd="0" destOrd="0" presId="urn:microsoft.com/office/officeart/2005/8/layout/lProcess2"/>
    <dgm:cxn modelId="{937D90D9-F9DA-48A5-9431-E7198966CC11}" type="presOf" srcId="{BFF4F727-340F-428A-92BE-3BF7DB9FA1B8}" destId="{12CF113B-BC47-49E9-943B-1C128EBBF127}" srcOrd="0" destOrd="0" presId="urn:microsoft.com/office/officeart/2005/8/layout/lProcess2"/>
    <dgm:cxn modelId="{4781CFDA-5280-4B2C-A350-6AF56E9F994E}" type="presOf" srcId="{E8AEF86F-7206-4101-922A-5A80468C853E}" destId="{86485D9D-7822-4951-BC44-565D7F447660}" srcOrd="1" destOrd="0" presId="urn:microsoft.com/office/officeart/2005/8/layout/lProcess2"/>
    <dgm:cxn modelId="{E42C54E4-DD48-449A-B672-468DC1EAB687}" srcId="{5F117482-C957-45EF-A8FD-963E4B66B39F}" destId="{376D563D-4715-4B00-BF61-FBAFFCA256F1}" srcOrd="2" destOrd="0" parTransId="{1DFE36E2-001E-4B65-9868-5EC61A85BA05}" sibTransId="{7E08F481-B90A-43C7-844F-11CEE6A3C054}"/>
    <dgm:cxn modelId="{0DC11AE6-CA0A-4DD0-89CA-937F03657A8B}" srcId="{C5AE5A80-C2F8-4059-BB9F-22152ED70FDF}" destId="{DE46B2A4-FF31-465F-BF37-BA14284321F8}" srcOrd="0" destOrd="0" parTransId="{30CE0C4A-48FB-49C6-8D80-0C52FFF9CDC4}" sibTransId="{937AAE17-CEDD-46CA-A8EE-4309732082FF}"/>
    <dgm:cxn modelId="{B118FDEC-EB18-47EB-83B6-338EFE53DBB4}" type="presOf" srcId="{8C8381D7-951E-4AF2-AEE8-E78348DA5FD2}" destId="{A0DDDDB9-7440-4A9F-90D7-2E7FDC8D4440}" srcOrd="0" destOrd="0" presId="urn:microsoft.com/office/officeart/2005/8/layout/lProcess2"/>
    <dgm:cxn modelId="{9CD33EED-7E61-40CE-9EB0-03BD2C389BD9}" srcId="{BBB73501-C960-4F3C-BF70-E252A9B20210}" destId="{BFF4F727-340F-428A-92BE-3BF7DB9FA1B8}" srcOrd="0" destOrd="0" parTransId="{EF2211C4-D81A-42F2-A924-484CA5CC04AD}" sibTransId="{81941732-B6D1-47F9-9932-D50B07420BBD}"/>
    <dgm:cxn modelId="{E432E4EF-3F62-4B6A-86F4-2809184B9493}" type="presOf" srcId="{FE5B05F6-F651-409D-BCFE-FB0CE1D010A6}" destId="{F7459A72-7698-48B2-AE00-DF34809F3765}" srcOrd="0" destOrd="0" presId="urn:microsoft.com/office/officeart/2005/8/layout/lProcess2"/>
    <dgm:cxn modelId="{1A9363F3-0337-4163-A632-FECFBB5AB0C4}" srcId="{E8AEF86F-7206-4101-922A-5A80468C853E}" destId="{5C566457-A512-464C-8840-BC3334D52FFF}" srcOrd="0" destOrd="0" parTransId="{A4D0AC38-B5A8-45C3-8C62-12C7130FE177}" sibTransId="{51E83614-B28A-4B97-ACC3-47B802DC2894}"/>
    <dgm:cxn modelId="{596B50F8-D13F-4AFE-8026-1162815BC149}" type="presOf" srcId="{5F117482-C957-45EF-A8FD-963E4B66B39F}" destId="{6261D969-E99D-4534-AF66-E39E485315F7}" srcOrd="0" destOrd="0" presId="urn:microsoft.com/office/officeart/2005/8/layout/lProcess2"/>
    <dgm:cxn modelId="{BE9C9BF9-784F-4120-8B54-7BBA259235AA}" type="presOf" srcId="{A730378E-1371-4AEB-ACEA-C85C51AEAF9D}" destId="{B6E975C8-8302-461C-BC6A-5B68A613EAF0}" srcOrd="0" destOrd="0" presId="urn:microsoft.com/office/officeart/2005/8/layout/lProcess2"/>
    <dgm:cxn modelId="{B07CFFFB-F537-46A0-859C-231F5C6569C5}" type="presOf" srcId="{5A8F643C-9565-498A-B35A-41C56EDF702E}" destId="{721F7710-1805-483F-A329-01D4B1175513}" srcOrd="0" destOrd="0" presId="urn:microsoft.com/office/officeart/2005/8/layout/lProcess2"/>
    <dgm:cxn modelId="{C52305FC-2E45-4500-98BB-863587C8616B}" type="presOf" srcId="{5C566457-A512-464C-8840-BC3334D52FFF}" destId="{47BA8612-DF24-4E28-8B4A-E668DCDC184F}" srcOrd="0" destOrd="0" presId="urn:microsoft.com/office/officeart/2005/8/layout/lProcess2"/>
    <dgm:cxn modelId="{08DB1B6A-4A52-44A9-A623-802E73628113}" type="presParOf" srcId="{6261D969-E99D-4534-AF66-E39E485315F7}" destId="{D9AD09EF-E765-4C9A-8755-AAA0932B3B1C}" srcOrd="0" destOrd="0" presId="urn:microsoft.com/office/officeart/2005/8/layout/lProcess2"/>
    <dgm:cxn modelId="{9D87EC0A-9866-4411-B4E3-C94E83DBC7DA}" type="presParOf" srcId="{D9AD09EF-E765-4C9A-8755-AAA0932B3B1C}" destId="{3CE95F33-E1B4-4E1A-B138-8785570248B9}" srcOrd="0" destOrd="0" presId="urn:microsoft.com/office/officeart/2005/8/layout/lProcess2"/>
    <dgm:cxn modelId="{CFDA612C-F904-4980-9E84-F54223B40141}" type="presParOf" srcId="{D9AD09EF-E765-4C9A-8755-AAA0932B3B1C}" destId="{988403CF-534C-4B75-BD7C-FA8112E7A45C}" srcOrd="1" destOrd="0" presId="urn:microsoft.com/office/officeart/2005/8/layout/lProcess2"/>
    <dgm:cxn modelId="{0EE3B32E-BD4A-460C-9E10-55E1770F52E3}" type="presParOf" srcId="{D9AD09EF-E765-4C9A-8755-AAA0932B3B1C}" destId="{F5C38852-14B3-414E-9156-7C2E7FB6CE15}" srcOrd="2" destOrd="0" presId="urn:microsoft.com/office/officeart/2005/8/layout/lProcess2"/>
    <dgm:cxn modelId="{3F36CD9C-CDD4-43FF-93E1-E553D31FA13E}" type="presParOf" srcId="{F5C38852-14B3-414E-9156-7C2E7FB6CE15}" destId="{E1D73888-A506-43BE-BB9D-73FD7161467C}" srcOrd="0" destOrd="0" presId="urn:microsoft.com/office/officeart/2005/8/layout/lProcess2"/>
    <dgm:cxn modelId="{976EDB37-D553-4066-A237-40D233D8CF81}" type="presParOf" srcId="{E1D73888-A506-43BE-BB9D-73FD7161467C}" destId="{12CF113B-BC47-49E9-943B-1C128EBBF127}" srcOrd="0" destOrd="0" presId="urn:microsoft.com/office/officeart/2005/8/layout/lProcess2"/>
    <dgm:cxn modelId="{EB42B6CE-5365-46EB-9B83-A3C206D4DCA9}" type="presParOf" srcId="{E1D73888-A506-43BE-BB9D-73FD7161467C}" destId="{FF42B726-C083-432B-AA25-F081A9FE15A5}" srcOrd="1" destOrd="0" presId="urn:microsoft.com/office/officeart/2005/8/layout/lProcess2"/>
    <dgm:cxn modelId="{E474A7B9-9676-43EC-A14B-A997E8910654}" type="presParOf" srcId="{E1D73888-A506-43BE-BB9D-73FD7161467C}" destId="{8E699E4D-A9CB-4801-A7C5-4E12C58CF8B5}" srcOrd="2" destOrd="0" presId="urn:microsoft.com/office/officeart/2005/8/layout/lProcess2"/>
    <dgm:cxn modelId="{426959FB-3560-4B63-B4F4-E082AEF09FAC}" type="presParOf" srcId="{E1D73888-A506-43BE-BB9D-73FD7161467C}" destId="{15DCC801-32AA-4515-BB66-80B1BAC00527}" srcOrd="3" destOrd="0" presId="urn:microsoft.com/office/officeart/2005/8/layout/lProcess2"/>
    <dgm:cxn modelId="{77DB82CB-BB46-4227-98E0-07F781EB54A0}" type="presParOf" srcId="{E1D73888-A506-43BE-BB9D-73FD7161467C}" destId="{C8BE6B3E-20BF-4A2A-B773-57896F274265}" srcOrd="4" destOrd="0" presId="urn:microsoft.com/office/officeart/2005/8/layout/lProcess2"/>
    <dgm:cxn modelId="{41C3FDA1-4499-408A-8728-0163846B8298}" type="presParOf" srcId="{6261D969-E99D-4534-AF66-E39E485315F7}" destId="{9FA1025C-4FE4-4A2C-B497-48FC4AA4D5AE}" srcOrd="1" destOrd="0" presId="urn:microsoft.com/office/officeart/2005/8/layout/lProcess2"/>
    <dgm:cxn modelId="{6FE50124-0262-4F20-9253-E07B944C6E5F}" type="presParOf" srcId="{6261D969-E99D-4534-AF66-E39E485315F7}" destId="{94541E52-B369-4CF6-B3A0-24AF844001A6}" srcOrd="2" destOrd="0" presId="urn:microsoft.com/office/officeart/2005/8/layout/lProcess2"/>
    <dgm:cxn modelId="{F42F491B-DFC5-4A98-A339-E940EAE69767}" type="presParOf" srcId="{94541E52-B369-4CF6-B3A0-24AF844001A6}" destId="{9E212313-D045-4434-8034-D4B4107CF588}" srcOrd="0" destOrd="0" presId="urn:microsoft.com/office/officeart/2005/8/layout/lProcess2"/>
    <dgm:cxn modelId="{8D6F5217-2822-4F44-8962-407FA9A276D1}" type="presParOf" srcId="{94541E52-B369-4CF6-B3A0-24AF844001A6}" destId="{86485D9D-7822-4951-BC44-565D7F447660}" srcOrd="1" destOrd="0" presId="urn:microsoft.com/office/officeart/2005/8/layout/lProcess2"/>
    <dgm:cxn modelId="{66FC54AA-7A83-4C70-A29F-D39CCBDD02CE}" type="presParOf" srcId="{94541E52-B369-4CF6-B3A0-24AF844001A6}" destId="{68127600-B3F9-400B-9274-FAF63165164F}" srcOrd="2" destOrd="0" presId="urn:microsoft.com/office/officeart/2005/8/layout/lProcess2"/>
    <dgm:cxn modelId="{92547639-E754-4247-9130-1C50C5CE5A68}" type="presParOf" srcId="{68127600-B3F9-400B-9274-FAF63165164F}" destId="{B8C2E223-A76B-424E-AA76-9F58AB777430}" srcOrd="0" destOrd="0" presId="urn:microsoft.com/office/officeart/2005/8/layout/lProcess2"/>
    <dgm:cxn modelId="{18D3E265-271C-4675-B9C5-A0A8977D547B}" type="presParOf" srcId="{B8C2E223-A76B-424E-AA76-9F58AB777430}" destId="{47BA8612-DF24-4E28-8B4A-E668DCDC184F}" srcOrd="0" destOrd="0" presId="urn:microsoft.com/office/officeart/2005/8/layout/lProcess2"/>
    <dgm:cxn modelId="{8146E5BE-B485-42BD-AA35-049BC9B322E2}" type="presParOf" srcId="{B8C2E223-A76B-424E-AA76-9F58AB777430}" destId="{752F372D-AB00-46BA-8A1B-D4690A49DA05}" srcOrd="1" destOrd="0" presId="urn:microsoft.com/office/officeart/2005/8/layout/lProcess2"/>
    <dgm:cxn modelId="{6C9A2762-0A1C-4B03-9E65-29ABD70ECEDE}" type="presParOf" srcId="{B8C2E223-A76B-424E-AA76-9F58AB777430}" destId="{1F20EF05-2970-4513-8026-9A8021009631}" srcOrd="2" destOrd="0" presId="urn:microsoft.com/office/officeart/2005/8/layout/lProcess2"/>
    <dgm:cxn modelId="{0109F72E-9315-4C64-B77B-3F8BD8C3CE66}" type="presParOf" srcId="{B8C2E223-A76B-424E-AA76-9F58AB777430}" destId="{C425348C-AB9A-4CDB-BC20-CAB5B023AE7F}" srcOrd="3" destOrd="0" presId="urn:microsoft.com/office/officeart/2005/8/layout/lProcess2"/>
    <dgm:cxn modelId="{4044D9EC-D53E-47CE-85CF-9C4F28D60F94}" type="presParOf" srcId="{B8C2E223-A76B-424E-AA76-9F58AB777430}" destId="{FEBF8B02-6DF0-4BC6-9358-9893804538A8}" srcOrd="4" destOrd="0" presId="urn:microsoft.com/office/officeart/2005/8/layout/lProcess2"/>
    <dgm:cxn modelId="{7B8BAEF6-D944-4A4B-B82B-37448F8090F4}" type="presParOf" srcId="{6261D969-E99D-4534-AF66-E39E485315F7}" destId="{83B50484-0A78-4D3D-84DB-762372E9FC26}" srcOrd="3" destOrd="0" presId="urn:microsoft.com/office/officeart/2005/8/layout/lProcess2"/>
    <dgm:cxn modelId="{29810CC9-6C72-4BBB-981B-5B691ED4C121}" type="presParOf" srcId="{6261D969-E99D-4534-AF66-E39E485315F7}" destId="{DE4A99DC-9075-47B7-88CA-947198FE0EEC}" srcOrd="4" destOrd="0" presId="urn:microsoft.com/office/officeart/2005/8/layout/lProcess2"/>
    <dgm:cxn modelId="{47B18A42-F947-4DDD-9709-4EE53CEA889C}" type="presParOf" srcId="{DE4A99DC-9075-47B7-88CA-947198FE0EEC}" destId="{9F67359D-5FC1-47FB-B0A7-46AD818A5E81}" srcOrd="0" destOrd="0" presId="urn:microsoft.com/office/officeart/2005/8/layout/lProcess2"/>
    <dgm:cxn modelId="{DC038DE6-5C75-48C7-B6FC-7085F757CBCD}" type="presParOf" srcId="{DE4A99DC-9075-47B7-88CA-947198FE0EEC}" destId="{C3AD76EC-DED0-4181-A85B-6EE2CF146389}" srcOrd="1" destOrd="0" presId="urn:microsoft.com/office/officeart/2005/8/layout/lProcess2"/>
    <dgm:cxn modelId="{9D8ECAFF-280D-4058-847B-463396B429F7}" type="presParOf" srcId="{DE4A99DC-9075-47B7-88CA-947198FE0EEC}" destId="{A2603DC7-5F41-423F-B525-9D4AC39F99BF}" srcOrd="2" destOrd="0" presId="urn:microsoft.com/office/officeart/2005/8/layout/lProcess2"/>
    <dgm:cxn modelId="{F591A3B5-FF0B-443F-A4FB-0E3848A5C284}" type="presParOf" srcId="{A2603DC7-5F41-423F-B525-9D4AC39F99BF}" destId="{0DE7F081-F73D-48B7-B6C7-0196DFA18236}" srcOrd="0" destOrd="0" presId="urn:microsoft.com/office/officeart/2005/8/layout/lProcess2"/>
    <dgm:cxn modelId="{74641C7B-1DC5-4D27-9596-A9826B09E247}" type="presParOf" srcId="{0DE7F081-F73D-48B7-B6C7-0196DFA18236}" destId="{A3726FFD-37F7-495F-ABE8-495F24F5DB7A}" srcOrd="0" destOrd="0" presId="urn:microsoft.com/office/officeart/2005/8/layout/lProcess2"/>
    <dgm:cxn modelId="{314F797C-5BEB-4910-9ADF-B74443068782}" type="presParOf" srcId="{6261D969-E99D-4534-AF66-E39E485315F7}" destId="{170B0F41-E6A9-465D-9360-B1B544494706}" srcOrd="5" destOrd="0" presId="urn:microsoft.com/office/officeart/2005/8/layout/lProcess2"/>
    <dgm:cxn modelId="{70B16C86-2901-4164-B4E1-F10859491992}" type="presParOf" srcId="{6261D969-E99D-4534-AF66-E39E485315F7}" destId="{59EB8316-6A96-48F7-8213-3DDF99E040C1}" srcOrd="6" destOrd="0" presId="urn:microsoft.com/office/officeart/2005/8/layout/lProcess2"/>
    <dgm:cxn modelId="{927BF211-6E22-4018-96E8-E8B9A04E6BC4}" type="presParOf" srcId="{59EB8316-6A96-48F7-8213-3DDF99E040C1}" destId="{721F7710-1805-483F-A329-01D4B1175513}" srcOrd="0" destOrd="0" presId="urn:microsoft.com/office/officeart/2005/8/layout/lProcess2"/>
    <dgm:cxn modelId="{8788702A-E5AD-4BF3-85F6-A561C298C302}" type="presParOf" srcId="{59EB8316-6A96-48F7-8213-3DDF99E040C1}" destId="{AEE13939-7C9A-4CD7-BE63-217F99208792}" srcOrd="1" destOrd="0" presId="urn:microsoft.com/office/officeart/2005/8/layout/lProcess2"/>
    <dgm:cxn modelId="{26FF5A31-D783-4B26-8B31-7A726BA9227A}" type="presParOf" srcId="{59EB8316-6A96-48F7-8213-3DDF99E040C1}" destId="{E1F27998-8AFE-4831-8999-3D747C39AD99}" srcOrd="2" destOrd="0" presId="urn:microsoft.com/office/officeart/2005/8/layout/lProcess2"/>
    <dgm:cxn modelId="{C59A184D-68D7-4B7F-8D95-285DBD6A9BB6}" type="presParOf" srcId="{E1F27998-8AFE-4831-8999-3D747C39AD99}" destId="{D4EACB4E-8F69-43BC-9258-9DD7007F6F0F}" srcOrd="0" destOrd="0" presId="urn:microsoft.com/office/officeart/2005/8/layout/lProcess2"/>
    <dgm:cxn modelId="{63F4B467-EBE8-437D-B16B-B63A1B58ACA9}" type="presParOf" srcId="{D4EACB4E-8F69-43BC-9258-9DD7007F6F0F}" destId="{1C7038B7-F763-4E83-9D65-E70CB1047856}" srcOrd="0" destOrd="0" presId="urn:microsoft.com/office/officeart/2005/8/layout/lProcess2"/>
    <dgm:cxn modelId="{94157EA0-9C01-4ADE-83BA-49B14082DA26}" type="presParOf" srcId="{D4EACB4E-8F69-43BC-9258-9DD7007F6F0F}" destId="{A9A74CED-2FCC-4552-A08B-18C4006AF62A}" srcOrd="1" destOrd="0" presId="urn:microsoft.com/office/officeart/2005/8/layout/lProcess2"/>
    <dgm:cxn modelId="{B91BC1E5-D8CF-41CC-9640-EBBFACE1CA9C}" type="presParOf" srcId="{D4EACB4E-8F69-43BC-9258-9DD7007F6F0F}" destId="{6062CF81-0CED-437E-88D8-5C591E526314}" srcOrd="2" destOrd="0" presId="urn:microsoft.com/office/officeart/2005/8/layout/lProcess2"/>
    <dgm:cxn modelId="{AEF7AEFF-5D95-4F44-A107-D79ED93BBA03}" type="presParOf" srcId="{D4EACB4E-8F69-43BC-9258-9DD7007F6F0F}" destId="{753AAF46-2E6B-4C89-A3C6-48841E78E844}" srcOrd="3" destOrd="0" presId="urn:microsoft.com/office/officeart/2005/8/layout/lProcess2"/>
    <dgm:cxn modelId="{D5408C09-FE27-4A91-B9AB-B2A6D025781C}" type="presParOf" srcId="{D4EACB4E-8F69-43BC-9258-9DD7007F6F0F}" destId="{4E43126F-61EE-479D-A728-B1B63BBCB258}" srcOrd="4" destOrd="0" presId="urn:microsoft.com/office/officeart/2005/8/layout/lProcess2"/>
    <dgm:cxn modelId="{FB510319-4393-425F-B6A1-C2649C1A4318}" type="presParOf" srcId="{6261D969-E99D-4534-AF66-E39E485315F7}" destId="{26B85201-34F9-4B0D-AE02-96C481EBB7A2}" srcOrd="7" destOrd="0" presId="urn:microsoft.com/office/officeart/2005/8/layout/lProcess2"/>
    <dgm:cxn modelId="{55D38E8C-D4F3-482F-A50C-99CA38C4BBC0}" type="presParOf" srcId="{6261D969-E99D-4534-AF66-E39E485315F7}" destId="{107AA4BB-D515-40A1-A945-0789E7D35F61}" srcOrd="8" destOrd="0" presId="urn:microsoft.com/office/officeart/2005/8/layout/lProcess2"/>
    <dgm:cxn modelId="{F12346B2-34AC-40B3-B26A-AFFD28A41B2F}" type="presParOf" srcId="{107AA4BB-D515-40A1-A945-0789E7D35F61}" destId="{8D527E6B-87BD-402A-A994-DA8EB4618F42}" srcOrd="0" destOrd="0" presId="urn:microsoft.com/office/officeart/2005/8/layout/lProcess2"/>
    <dgm:cxn modelId="{E3CCDB8D-AD03-45F8-A386-DB0D3484F3E2}" type="presParOf" srcId="{107AA4BB-D515-40A1-A945-0789E7D35F61}" destId="{52DF17A0-167C-4E4B-BC4B-C65E0F74A631}" srcOrd="1" destOrd="0" presId="urn:microsoft.com/office/officeart/2005/8/layout/lProcess2"/>
    <dgm:cxn modelId="{5316E089-6292-442F-BBC2-2A9B4B9EAE68}" type="presParOf" srcId="{107AA4BB-D515-40A1-A945-0789E7D35F61}" destId="{4B054BEA-DA31-4EED-91B2-08DD996DA90A}" srcOrd="2" destOrd="0" presId="urn:microsoft.com/office/officeart/2005/8/layout/lProcess2"/>
    <dgm:cxn modelId="{55DE5AAE-F488-40D3-BF73-44089A53FA4B}" type="presParOf" srcId="{4B054BEA-DA31-4EED-91B2-08DD996DA90A}" destId="{557EC257-A645-4098-9DE7-22C4EDDCAF17}" srcOrd="0" destOrd="0" presId="urn:microsoft.com/office/officeart/2005/8/layout/lProcess2"/>
    <dgm:cxn modelId="{7B18E4FF-789D-4E52-B305-E7D26CD7F1BB}" type="presParOf" srcId="{557EC257-A645-4098-9DE7-22C4EDDCAF17}" destId="{A004ED43-4402-4CDC-B3EC-C2AFCDC1582B}" srcOrd="0" destOrd="0" presId="urn:microsoft.com/office/officeart/2005/8/layout/lProcess2"/>
    <dgm:cxn modelId="{0794AE35-208F-4A98-A805-F38CEB9204D7}" type="presParOf" srcId="{6261D969-E99D-4534-AF66-E39E485315F7}" destId="{5BD55E01-DC2C-42D2-A78A-35DC216E2D0D}" srcOrd="9" destOrd="0" presId="urn:microsoft.com/office/officeart/2005/8/layout/lProcess2"/>
    <dgm:cxn modelId="{9149BD2F-7CB5-49E7-9981-895A44B0AF82}" type="presParOf" srcId="{6261D969-E99D-4534-AF66-E39E485315F7}" destId="{D5A9B294-BCAA-49CD-B78E-CFD8858E95F3}" srcOrd="10" destOrd="0" presId="urn:microsoft.com/office/officeart/2005/8/layout/lProcess2"/>
    <dgm:cxn modelId="{515FD403-B79C-44E1-9B82-C6C53E4EDAC2}" type="presParOf" srcId="{D5A9B294-BCAA-49CD-B78E-CFD8858E95F3}" destId="{A5E76F6D-6889-445A-9081-87FC378AF915}" srcOrd="0" destOrd="0" presId="urn:microsoft.com/office/officeart/2005/8/layout/lProcess2"/>
    <dgm:cxn modelId="{7ED6E3C8-0A00-404B-B4FF-21A30DEFA2ED}" type="presParOf" srcId="{D5A9B294-BCAA-49CD-B78E-CFD8858E95F3}" destId="{E266904E-B55C-4AEA-854F-210B0A879DB4}" srcOrd="1" destOrd="0" presId="urn:microsoft.com/office/officeart/2005/8/layout/lProcess2"/>
    <dgm:cxn modelId="{70F8EA5B-B9D9-49F4-8678-1BD20217179F}" type="presParOf" srcId="{D5A9B294-BCAA-49CD-B78E-CFD8858E95F3}" destId="{4223B553-4015-4608-8C5A-2A5E18EF394C}" srcOrd="2" destOrd="0" presId="urn:microsoft.com/office/officeart/2005/8/layout/lProcess2"/>
    <dgm:cxn modelId="{125A9D79-E0D9-4173-B4EC-F4217D31F421}" type="presParOf" srcId="{4223B553-4015-4608-8C5A-2A5E18EF394C}" destId="{D6B46B0A-74DF-400D-AEDB-874968A98AEB}" srcOrd="0" destOrd="0" presId="urn:microsoft.com/office/officeart/2005/8/layout/lProcess2"/>
    <dgm:cxn modelId="{F926DA89-28F0-469F-95F2-730D387D70B4}" type="presParOf" srcId="{D6B46B0A-74DF-400D-AEDB-874968A98AEB}" destId="{E70C76A6-5D99-4711-8079-9328390D50BD}" srcOrd="0" destOrd="0" presId="urn:microsoft.com/office/officeart/2005/8/layout/lProcess2"/>
    <dgm:cxn modelId="{CE4CF1F0-B2B0-4C1A-9AC6-143E20975B25}" type="presParOf" srcId="{6261D969-E99D-4534-AF66-E39E485315F7}" destId="{0BE28C4D-12F9-414A-80BC-255F1C59AC77}" srcOrd="11" destOrd="0" presId="urn:microsoft.com/office/officeart/2005/8/layout/lProcess2"/>
    <dgm:cxn modelId="{6F27AE0A-88B9-4F84-8860-C935796F8222}" type="presParOf" srcId="{6261D969-E99D-4534-AF66-E39E485315F7}" destId="{4BEFBC7D-0F1F-4ADF-A1B7-8AE3DDF666D4}" srcOrd="12" destOrd="0" presId="urn:microsoft.com/office/officeart/2005/8/layout/lProcess2"/>
    <dgm:cxn modelId="{0034D533-8706-4A9A-9929-CD80282FBA51}" type="presParOf" srcId="{4BEFBC7D-0F1F-4ADF-A1B7-8AE3DDF666D4}" destId="{B6E975C8-8302-461C-BC6A-5B68A613EAF0}" srcOrd="0" destOrd="0" presId="urn:microsoft.com/office/officeart/2005/8/layout/lProcess2"/>
    <dgm:cxn modelId="{25472FD0-D1E4-4871-BE89-80535771403A}" type="presParOf" srcId="{4BEFBC7D-0F1F-4ADF-A1B7-8AE3DDF666D4}" destId="{FC46C1DF-78FC-43F5-BBDB-0E2E0C95151A}" srcOrd="1" destOrd="0" presId="urn:microsoft.com/office/officeart/2005/8/layout/lProcess2"/>
    <dgm:cxn modelId="{A613D606-9D2E-4E7A-99F5-6CD0BA3F4355}" type="presParOf" srcId="{4BEFBC7D-0F1F-4ADF-A1B7-8AE3DDF666D4}" destId="{01200C27-1D74-4C93-ACBD-F604B2E7FE3F}" srcOrd="2" destOrd="0" presId="urn:microsoft.com/office/officeart/2005/8/layout/lProcess2"/>
    <dgm:cxn modelId="{A9673EF9-CBD1-4B8D-8B95-A5F78829EF7A}" type="presParOf" srcId="{01200C27-1D74-4C93-ACBD-F604B2E7FE3F}" destId="{9F2B03D3-ED94-4221-B4B6-1561BC6A64F8}" srcOrd="0" destOrd="0" presId="urn:microsoft.com/office/officeart/2005/8/layout/lProcess2"/>
    <dgm:cxn modelId="{1730E4FB-163A-435F-B86B-8B9E8F92A6E7}" type="presParOf" srcId="{9F2B03D3-ED94-4221-B4B6-1561BC6A64F8}" destId="{F7459A72-7698-48B2-AE00-DF34809F3765}" srcOrd="0" destOrd="0" presId="urn:microsoft.com/office/officeart/2005/8/layout/lProcess2"/>
    <dgm:cxn modelId="{DBB05301-7046-4588-BCAD-E0753349F171}" type="presParOf" srcId="{9F2B03D3-ED94-4221-B4B6-1561BC6A64F8}" destId="{67AA8A06-A0B8-476C-A290-8F2FEF6605BA}" srcOrd="1" destOrd="0" presId="urn:microsoft.com/office/officeart/2005/8/layout/lProcess2"/>
    <dgm:cxn modelId="{852D38B3-5628-4EF4-91CF-1C447FD4C8D2}" type="presParOf" srcId="{9F2B03D3-ED94-4221-B4B6-1561BC6A64F8}" destId="{A0DDDDB9-7440-4A9F-90D7-2E7FDC8D4440}" srcOrd="2" destOrd="0" presId="urn:microsoft.com/office/officeart/2005/8/layout/lProcess2"/>
    <dgm:cxn modelId="{6DDEBBF6-F5D2-4D9C-A5E9-0C5391BC61DF}" type="presParOf" srcId="{9F2B03D3-ED94-4221-B4B6-1561BC6A64F8}" destId="{05230AA3-C0CA-4E7F-A9E9-F0D557257652}" srcOrd="3" destOrd="0" presId="urn:microsoft.com/office/officeart/2005/8/layout/lProcess2"/>
    <dgm:cxn modelId="{2495D3A8-A03B-42EE-B71A-062563E6E161}" type="presParOf" srcId="{9F2B03D3-ED94-4221-B4B6-1561BC6A64F8}" destId="{FA59E04C-9826-4273-A2E2-42E8812EA630}" srcOrd="4"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E95F33-E1B4-4E1A-B138-8785570248B9}">
      <dsp:nvSpPr>
        <dsp:cNvPr id="0" name=""/>
        <dsp:cNvSpPr/>
      </dsp:nvSpPr>
      <dsp:spPr>
        <a:xfrm>
          <a:off x="1655" y="0"/>
          <a:ext cx="1325292" cy="483356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t>                      Innovatiivinen Suomi</a:t>
          </a:r>
        </a:p>
      </dsp:txBody>
      <dsp:txXfrm>
        <a:off x="1655" y="0"/>
        <a:ext cx="1325292" cy="1450069"/>
      </dsp:txXfrm>
    </dsp:sp>
    <dsp:sp modelId="{12CF113B-BC47-49E9-943B-1C128EBBF127}">
      <dsp:nvSpPr>
        <dsp:cNvPr id="0" name=""/>
        <dsp:cNvSpPr/>
      </dsp:nvSpPr>
      <dsp:spPr>
        <a:xfrm>
          <a:off x="82559" y="1316406"/>
          <a:ext cx="1232596" cy="102388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TKI</a:t>
          </a:r>
        </a:p>
      </dsp:txBody>
      <dsp:txXfrm>
        <a:off x="112548" y="1346395"/>
        <a:ext cx="1172618" cy="963909"/>
      </dsp:txXfrm>
    </dsp:sp>
    <dsp:sp modelId="{8E699E4D-A9CB-4801-A7C5-4E12C58CF8B5}">
      <dsp:nvSpPr>
        <dsp:cNvPr id="0" name=""/>
        <dsp:cNvSpPr/>
      </dsp:nvSpPr>
      <dsp:spPr>
        <a:xfrm>
          <a:off x="65181" y="2437473"/>
          <a:ext cx="1232596" cy="102388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Digitalisaatio</a:t>
          </a:r>
        </a:p>
      </dsp:txBody>
      <dsp:txXfrm>
        <a:off x="95170" y="2467462"/>
        <a:ext cx="1172618" cy="963909"/>
      </dsp:txXfrm>
    </dsp:sp>
    <dsp:sp modelId="{C8BE6B3E-20BF-4A2A-B773-57896F274265}">
      <dsp:nvSpPr>
        <dsp:cNvPr id="0" name=""/>
        <dsp:cNvSpPr/>
      </dsp:nvSpPr>
      <dsp:spPr>
        <a:xfrm>
          <a:off x="68818" y="3567585"/>
          <a:ext cx="1232596" cy="102388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Pk-yritykset</a:t>
          </a:r>
        </a:p>
      </dsp:txBody>
      <dsp:txXfrm>
        <a:off x="98807" y="3597574"/>
        <a:ext cx="1172618" cy="963909"/>
      </dsp:txXfrm>
    </dsp:sp>
    <dsp:sp modelId="{9E212313-D045-4434-8034-D4B4107CF588}">
      <dsp:nvSpPr>
        <dsp:cNvPr id="0" name=""/>
        <dsp:cNvSpPr/>
      </dsp:nvSpPr>
      <dsp:spPr>
        <a:xfrm>
          <a:off x="1426345" y="0"/>
          <a:ext cx="1325292" cy="483356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t>Hiilineutraali Suomi</a:t>
          </a:r>
        </a:p>
      </dsp:txBody>
      <dsp:txXfrm>
        <a:off x="1426345" y="0"/>
        <a:ext cx="1325292" cy="1450069"/>
      </dsp:txXfrm>
    </dsp:sp>
    <dsp:sp modelId="{47BA8612-DF24-4E28-8B4A-E668DCDC184F}">
      <dsp:nvSpPr>
        <dsp:cNvPr id="0" name=""/>
        <dsp:cNvSpPr/>
      </dsp:nvSpPr>
      <dsp:spPr>
        <a:xfrm>
          <a:off x="1467797" y="1316844"/>
          <a:ext cx="1232596" cy="103052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Energia-tehokkuus ja päästö-vähennykset</a:t>
          </a:r>
        </a:p>
      </dsp:txBody>
      <dsp:txXfrm>
        <a:off x="1497980" y="1347027"/>
        <a:ext cx="1172230" cy="970163"/>
      </dsp:txXfrm>
    </dsp:sp>
    <dsp:sp modelId="{1F20EF05-2970-4513-8026-9A8021009631}">
      <dsp:nvSpPr>
        <dsp:cNvPr id="0" name=""/>
        <dsp:cNvSpPr/>
      </dsp:nvSpPr>
      <dsp:spPr>
        <a:xfrm>
          <a:off x="1467797" y="2434483"/>
          <a:ext cx="1232596" cy="102043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Ilmaston-muutos</a:t>
          </a:r>
        </a:p>
      </dsp:txBody>
      <dsp:txXfrm>
        <a:off x="1497685" y="2464371"/>
        <a:ext cx="1172820" cy="960663"/>
      </dsp:txXfrm>
    </dsp:sp>
    <dsp:sp modelId="{FEBF8B02-6DF0-4BC6-9358-9893804538A8}">
      <dsp:nvSpPr>
        <dsp:cNvPr id="0" name=""/>
        <dsp:cNvSpPr/>
      </dsp:nvSpPr>
      <dsp:spPr>
        <a:xfrm>
          <a:off x="1483966" y="3582008"/>
          <a:ext cx="1232596" cy="1020439"/>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Kiertotalous</a:t>
          </a:r>
        </a:p>
      </dsp:txBody>
      <dsp:txXfrm>
        <a:off x="1513854" y="3611896"/>
        <a:ext cx="1172820" cy="960663"/>
      </dsp:txXfrm>
    </dsp:sp>
    <dsp:sp modelId="{9F67359D-5FC1-47FB-B0A7-46AD818A5E81}">
      <dsp:nvSpPr>
        <dsp:cNvPr id="0" name=""/>
        <dsp:cNvSpPr/>
      </dsp:nvSpPr>
      <dsp:spPr>
        <a:xfrm>
          <a:off x="2851034" y="0"/>
          <a:ext cx="1325292" cy="4833566"/>
        </a:xfrm>
        <a:prstGeom prst="roundRect">
          <a:avLst>
            <a:gd name="adj" fmla="val 10000"/>
          </a:avLst>
        </a:prstGeom>
        <a:solidFill>
          <a:schemeClr val="accent6">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err="1"/>
            <a:t>Saavutetta-vampi</a:t>
          </a:r>
          <a:r>
            <a:rPr lang="fi-FI" sz="1200" b="1" kern="1200" dirty="0"/>
            <a:t> Suomi</a:t>
          </a:r>
        </a:p>
        <a:p>
          <a:pPr marL="0" lvl="0" indent="0" algn="ctr" defTabSz="533400">
            <a:lnSpc>
              <a:spcPct val="90000"/>
            </a:lnSpc>
            <a:spcBef>
              <a:spcPct val="0"/>
            </a:spcBef>
            <a:spcAft>
              <a:spcPct val="35000"/>
            </a:spcAft>
            <a:buNone/>
          </a:pPr>
          <a:r>
            <a:rPr lang="fi-FI" sz="1200" b="1" kern="1200" dirty="0"/>
            <a:t>(vain Itä- ja Pohjois-Suomi)</a:t>
          </a:r>
        </a:p>
      </dsp:txBody>
      <dsp:txXfrm>
        <a:off x="2851034" y="0"/>
        <a:ext cx="1325292" cy="1450069"/>
      </dsp:txXfrm>
    </dsp:sp>
    <dsp:sp modelId="{A3726FFD-37F7-495F-ABE8-495F24F5DB7A}">
      <dsp:nvSpPr>
        <dsp:cNvPr id="0" name=""/>
        <dsp:cNvSpPr/>
      </dsp:nvSpPr>
      <dsp:spPr>
        <a:xfrm>
          <a:off x="2875004" y="1312693"/>
          <a:ext cx="1232596" cy="1023887"/>
        </a:xfrm>
        <a:prstGeom prst="roundRect">
          <a:avLst>
            <a:gd name="adj" fmla="val 10000"/>
          </a:avLst>
        </a:prstGeom>
        <a:solidFill>
          <a:schemeClr val="accent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Tieliikenne</a:t>
          </a:r>
        </a:p>
      </dsp:txBody>
      <dsp:txXfrm>
        <a:off x="2904993" y="1342682"/>
        <a:ext cx="1172618" cy="963909"/>
      </dsp:txXfrm>
    </dsp:sp>
    <dsp:sp modelId="{721F7710-1805-483F-A329-01D4B1175513}">
      <dsp:nvSpPr>
        <dsp:cNvPr id="0" name=""/>
        <dsp:cNvSpPr/>
      </dsp:nvSpPr>
      <dsp:spPr>
        <a:xfrm>
          <a:off x="4275724" y="0"/>
          <a:ext cx="1325292" cy="483356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t>Työllistävä, osaava ja osallistava Suomi</a:t>
          </a:r>
        </a:p>
      </dsp:txBody>
      <dsp:txXfrm>
        <a:off x="4275724" y="0"/>
        <a:ext cx="1325292" cy="1450069"/>
      </dsp:txXfrm>
    </dsp:sp>
    <dsp:sp modelId="{1C7038B7-F763-4E83-9D65-E70CB1047856}">
      <dsp:nvSpPr>
        <dsp:cNvPr id="0" name=""/>
        <dsp:cNvSpPr/>
      </dsp:nvSpPr>
      <dsp:spPr>
        <a:xfrm>
          <a:off x="4303955" y="1301605"/>
          <a:ext cx="1232596" cy="1023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Työllisyys</a:t>
          </a:r>
        </a:p>
      </dsp:txBody>
      <dsp:txXfrm>
        <a:off x="4333944" y="1331594"/>
        <a:ext cx="1172618" cy="963909"/>
      </dsp:txXfrm>
    </dsp:sp>
    <dsp:sp modelId="{6062CF81-0CED-437E-88D8-5C591E526314}">
      <dsp:nvSpPr>
        <dsp:cNvPr id="0" name=""/>
        <dsp:cNvSpPr/>
      </dsp:nvSpPr>
      <dsp:spPr>
        <a:xfrm>
          <a:off x="4303955" y="2426643"/>
          <a:ext cx="1232596" cy="1023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Osaaminen</a:t>
          </a:r>
        </a:p>
      </dsp:txBody>
      <dsp:txXfrm>
        <a:off x="4333944" y="2456632"/>
        <a:ext cx="1172618" cy="963909"/>
      </dsp:txXfrm>
    </dsp:sp>
    <dsp:sp modelId="{4E43126F-61EE-479D-A728-B1B63BBCB258}">
      <dsp:nvSpPr>
        <dsp:cNvPr id="0" name=""/>
        <dsp:cNvSpPr/>
      </dsp:nvSpPr>
      <dsp:spPr>
        <a:xfrm>
          <a:off x="4327599" y="3567970"/>
          <a:ext cx="1232596" cy="102388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err="1">
              <a:solidFill>
                <a:schemeClr val="tx1"/>
              </a:solidFill>
            </a:rPr>
            <a:t>Yhdenvertai-suus</a:t>
          </a:r>
          <a:r>
            <a:rPr lang="fi-FI" sz="1200" b="0" kern="1200" dirty="0">
              <a:solidFill>
                <a:schemeClr val="tx1"/>
              </a:solidFill>
            </a:rPr>
            <a:t> ja osallisuus</a:t>
          </a:r>
        </a:p>
      </dsp:txBody>
      <dsp:txXfrm>
        <a:off x="4357588" y="3597959"/>
        <a:ext cx="1172618" cy="963909"/>
      </dsp:txXfrm>
    </dsp:sp>
    <dsp:sp modelId="{8D527E6B-87BD-402A-A994-DA8EB4618F42}">
      <dsp:nvSpPr>
        <dsp:cNvPr id="0" name=""/>
        <dsp:cNvSpPr/>
      </dsp:nvSpPr>
      <dsp:spPr>
        <a:xfrm>
          <a:off x="5700414" y="0"/>
          <a:ext cx="1325292" cy="4833566"/>
        </a:xfrm>
        <a:prstGeom prst="roundRect">
          <a:avLst>
            <a:gd name="adj" fmla="val 10000"/>
          </a:avLst>
        </a:prstGeom>
        <a:solidFill>
          <a:schemeClr val="accent1">
            <a:lumMod val="20000"/>
            <a:lumOff val="80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t>Sosiaalisten innovaatioiden Suomi</a:t>
          </a:r>
        </a:p>
      </dsp:txBody>
      <dsp:txXfrm>
        <a:off x="5700414" y="0"/>
        <a:ext cx="1325292" cy="1450069"/>
      </dsp:txXfrm>
    </dsp:sp>
    <dsp:sp modelId="{A004ED43-4402-4CDC-B3EC-C2AFCDC1582B}">
      <dsp:nvSpPr>
        <dsp:cNvPr id="0" name=""/>
        <dsp:cNvSpPr/>
      </dsp:nvSpPr>
      <dsp:spPr>
        <a:xfrm>
          <a:off x="5774288" y="1329518"/>
          <a:ext cx="1232596" cy="9282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Sosiaaliset innovaatiot (nuoret) </a:t>
          </a:r>
        </a:p>
      </dsp:txBody>
      <dsp:txXfrm>
        <a:off x="5801475" y="1356705"/>
        <a:ext cx="1178222" cy="873844"/>
      </dsp:txXfrm>
    </dsp:sp>
    <dsp:sp modelId="{A5E76F6D-6889-445A-9081-87FC378AF915}">
      <dsp:nvSpPr>
        <dsp:cNvPr id="0" name=""/>
        <dsp:cNvSpPr/>
      </dsp:nvSpPr>
      <dsp:spPr>
        <a:xfrm>
          <a:off x="7130630" y="0"/>
          <a:ext cx="1325292" cy="483356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fi-FI" sz="1200" b="1" kern="1200" dirty="0">
              <a:solidFill>
                <a:schemeClr val="tx1"/>
              </a:solidFill>
            </a:rPr>
            <a:t>Aineellista puutetta torjuva Suomi</a:t>
          </a:r>
          <a:endParaRPr lang="fi-FI" sz="1200" b="0" kern="1200" dirty="0">
            <a:solidFill>
              <a:schemeClr val="tx1"/>
            </a:solidFill>
          </a:endParaRPr>
        </a:p>
      </dsp:txBody>
      <dsp:txXfrm>
        <a:off x="7130630" y="0"/>
        <a:ext cx="1325292" cy="1450069"/>
      </dsp:txXfrm>
    </dsp:sp>
    <dsp:sp modelId="{E70C76A6-5D99-4711-8079-9328390D50BD}">
      <dsp:nvSpPr>
        <dsp:cNvPr id="0" name=""/>
        <dsp:cNvSpPr/>
      </dsp:nvSpPr>
      <dsp:spPr>
        <a:xfrm>
          <a:off x="7209787" y="1308373"/>
          <a:ext cx="1060234" cy="906351"/>
        </a:xfrm>
        <a:prstGeom prst="roundRect">
          <a:avLst>
            <a:gd name="adj" fmla="val 10000"/>
          </a:avLst>
        </a:prstGeom>
        <a:solidFill>
          <a:srgbClr val="31E1E9"/>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Ruoka-apu</a:t>
          </a:r>
        </a:p>
      </dsp:txBody>
      <dsp:txXfrm>
        <a:off x="7236333" y="1334919"/>
        <a:ext cx="1007142" cy="853259"/>
      </dsp:txXfrm>
    </dsp:sp>
    <dsp:sp modelId="{B6E975C8-8302-461C-BC6A-5B68A613EAF0}">
      <dsp:nvSpPr>
        <dsp:cNvPr id="0" name=""/>
        <dsp:cNvSpPr/>
      </dsp:nvSpPr>
      <dsp:spPr>
        <a:xfrm>
          <a:off x="8555320" y="0"/>
          <a:ext cx="1325292" cy="4833566"/>
        </a:xfrm>
        <a:prstGeom prst="roundRect">
          <a:avLst>
            <a:gd name="adj" fmla="val 10000"/>
          </a:avLst>
        </a:prstGeom>
        <a:solidFill>
          <a:schemeClr val="accent4">
            <a:lumMod val="40000"/>
            <a:lumOff val="60000"/>
            <a:alpha val="5400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fi-FI" sz="1200" b="1" kern="1200" dirty="0">
              <a:solidFill>
                <a:schemeClr val="tx1"/>
              </a:solidFill>
            </a:rPr>
            <a:t>Oikeuden-</a:t>
          </a:r>
        </a:p>
        <a:p>
          <a:pPr marL="0" lvl="0" indent="0" algn="ctr" defTabSz="533400">
            <a:lnSpc>
              <a:spcPct val="100000"/>
            </a:lnSpc>
            <a:spcBef>
              <a:spcPct val="0"/>
            </a:spcBef>
            <a:spcAft>
              <a:spcPts val="0"/>
            </a:spcAft>
            <a:buNone/>
          </a:pPr>
          <a:r>
            <a:rPr lang="fi-FI" sz="1200" b="1" kern="1200" dirty="0">
              <a:solidFill>
                <a:schemeClr val="tx1"/>
              </a:solidFill>
            </a:rPr>
            <a:t>mukaisen siirtymän Suomi</a:t>
          </a:r>
        </a:p>
      </dsp:txBody>
      <dsp:txXfrm>
        <a:off x="8555320" y="0"/>
        <a:ext cx="1325292" cy="1450069"/>
      </dsp:txXfrm>
    </dsp:sp>
    <dsp:sp modelId="{F7459A72-7698-48B2-AE00-DF34809F3765}">
      <dsp:nvSpPr>
        <dsp:cNvPr id="0" name=""/>
        <dsp:cNvSpPr/>
      </dsp:nvSpPr>
      <dsp:spPr>
        <a:xfrm>
          <a:off x="8592052" y="1338469"/>
          <a:ext cx="1232596" cy="720798"/>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b="0" kern="1200" dirty="0">
              <a:solidFill>
                <a:schemeClr val="tx1"/>
              </a:solidFill>
            </a:rPr>
            <a:t>Liiketoiminta ja työpaikat</a:t>
          </a:r>
        </a:p>
      </dsp:txBody>
      <dsp:txXfrm>
        <a:off x="8613163" y="1359580"/>
        <a:ext cx="1190374" cy="678576"/>
      </dsp:txXfrm>
    </dsp:sp>
    <dsp:sp modelId="{A0DDDDB9-7440-4A9F-90D7-2E7FDC8D4440}">
      <dsp:nvSpPr>
        <dsp:cNvPr id="0" name=""/>
        <dsp:cNvSpPr/>
      </dsp:nvSpPr>
      <dsp:spPr>
        <a:xfrm>
          <a:off x="8623477" y="2251285"/>
          <a:ext cx="1169745" cy="1053991"/>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2860" rIns="30480" bIns="22860" numCol="1" spcCol="1270" anchor="ctr" anchorCtr="0">
          <a:noAutofit/>
        </a:bodyPr>
        <a:lstStyle/>
        <a:p>
          <a:pPr marL="0" lvl="0" indent="0" algn="ctr" defTabSz="533400">
            <a:lnSpc>
              <a:spcPct val="90000"/>
            </a:lnSpc>
            <a:spcBef>
              <a:spcPct val="0"/>
            </a:spcBef>
            <a:spcAft>
              <a:spcPct val="35000"/>
            </a:spcAft>
            <a:buNone/>
          </a:pPr>
          <a:r>
            <a:rPr lang="fi-FI" sz="1200" kern="1200" dirty="0">
              <a:solidFill>
                <a:schemeClr val="tx1"/>
              </a:solidFill>
            </a:rPr>
            <a:t>TKI investoinnit ja uudet ratkaisut</a:t>
          </a:r>
        </a:p>
      </dsp:txBody>
      <dsp:txXfrm>
        <a:off x="8654347" y="2282155"/>
        <a:ext cx="1108005" cy="992251"/>
      </dsp:txXfrm>
    </dsp:sp>
    <dsp:sp modelId="{FA59E04C-9826-4273-A2E2-42E8812EA630}">
      <dsp:nvSpPr>
        <dsp:cNvPr id="0" name=""/>
        <dsp:cNvSpPr/>
      </dsp:nvSpPr>
      <dsp:spPr>
        <a:xfrm>
          <a:off x="8673536" y="3451144"/>
          <a:ext cx="1089136" cy="963023"/>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0955" rIns="27940" bIns="20955" numCol="1" spcCol="1270" anchor="ctr" anchorCtr="0">
          <a:noAutofit/>
        </a:bodyPr>
        <a:lstStyle/>
        <a:p>
          <a:pPr marL="0" lvl="0" indent="0" algn="ctr" defTabSz="488950">
            <a:lnSpc>
              <a:spcPct val="90000"/>
            </a:lnSpc>
            <a:spcBef>
              <a:spcPct val="0"/>
            </a:spcBef>
            <a:spcAft>
              <a:spcPct val="35000"/>
            </a:spcAft>
            <a:buNone/>
          </a:pPr>
          <a:r>
            <a:rPr lang="fi-FI" sz="1100" kern="1200" dirty="0">
              <a:solidFill>
                <a:schemeClr val="tx1"/>
              </a:solidFill>
            </a:rPr>
            <a:t>Turvetuo-tantoalueiden kunnostus ja muuttaminen</a:t>
          </a:r>
        </a:p>
      </dsp:txBody>
      <dsp:txXfrm>
        <a:off x="8701742" y="3479350"/>
        <a:ext cx="1032724" cy="906611"/>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4B766C-D144-4860-8378-C8AED84E14A7}" type="datetimeFigureOut">
              <a:rPr lang="en-GB" smtClean="0"/>
              <a:t>22/11/2021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4FF52D-3802-4A03-8323-AE312A03D6DA}" type="slidenum">
              <a:rPr lang="en-GB" smtClean="0"/>
              <a:t>‹#›</a:t>
            </a:fld>
            <a:endParaRPr lang="en-GB"/>
          </a:p>
        </p:txBody>
      </p:sp>
    </p:spTree>
    <p:extLst>
      <p:ext uri="{BB962C8B-B14F-4D97-AF65-F5344CB8AC3E}">
        <p14:creationId xmlns:p14="http://schemas.microsoft.com/office/powerpoint/2010/main" val="42539607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Eli tämä on se ohjelma, joka on aiemmin tunnettu nimellä rakennerahasto-ohjelma ja sisältää Euroopan aluekehitysrahaston (EAKR) ja Euroopan sosiaalirahaston (ESR) rahoituksen. Nyt mukaan on tulossa kolmas rahasto, Oikeuden mukaisen siirtymän rahasto, joka ei ole rakennerahasto, joten puhutaan laajemmin alue- ja rakennepolitiikan ohjelmasta.</a:t>
            </a:r>
          </a:p>
          <a:p>
            <a:endParaRPr lang="fi-FI" dirty="0"/>
          </a:p>
          <a:p>
            <a:r>
              <a:rPr lang="fi-FI" sz="1800" dirty="0">
                <a:effectLst/>
                <a:latin typeface="Calibri" panose="020F0502020204030204" pitchFamily="34" charset="0"/>
                <a:ea typeface="Times New Roman" panose="02020603050405020304" pitchFamily="18" charset="0"/>
              </a:rPr>
              <a:t>Taustalla laaja osallistava valmistelu, tehty yhdessä. </a:t>
            </a:r>
            <a:endParaRPr lang="fi-FI" dirty="0"/>
          </a:p>
        </p:txBody>
      </p:sp>
      <p:sp>
        <p:nvSpPr>
          <p:cNvPr id="4" name="Dian numeron paikkamerkki 3"/>
          <p:cNvSpPr>
            <a:spLocks noGrp="1"/>
          </p:cNvSpPr>
          <p:nvPr>
            <p:ph type="sldNum" sz="quarter" idx="5"/>
          </p:nvPr>
        </p:nvSpPr>
        <p:spPr/>
        <p:txBody>
          <a:bodyPr/>
          <a:lstStyle/>
          <a:p>
            <a:fld id="{604FF52D-3802-4A03-8323-AE312A03D6DA}" type="slidenum">
              <a:rPr lang="en-GB" smtClean="0"/>
              <a:t>1</a:t>
            </a:fld>
            <a:endParaRPr lang="en-GB"/>
          </a:p>
        </p:txBody>
      </p:sp>
    </p:spTree>
    <p:extLst>
      <p:ext uri="{BB962C8B-B14F-4D97-AF65-F5344CB8AC3E}">
        <p14:creationId xmlns:p14="http://schemas.microsoft.com/office/powerpoint/2010/main" val="1268059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b="0" dirty="0"/>
              <a:t>Suurin uudistus käynnistyvälle kaudelle on se, että mukaan tulee kokonaan uusi kolmas rahasto. </a:t>
            </a:r>
            <a:r>
              <a:rPr lang="fi-FI" dirty="0"/>
              <a:t>Uuden ohjelman rahoitus tulee jatkossa kolmesta rahastosta, jotka täydentävät toisiaan.</a:t>
            </a:r>
            <a:endParaRPr lang="fi-FI" b="0"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ESR:n perässä on nyt plus, joka kertoo siitä, että sosiaalista osallisuutta painotetaan aiempaa enemmän. </a:t>
            </a:r>
          </a:p>
          <a:p>
            <a:pPr marL="0" marR="0" lvl="0" indent="0" algn="l" defTabSz="914400" rtl="0" eaLnBrk="1" fontAlgn="auto" latinLnBrk="0" hangingPunct="1">
              <a:lnSpc>
                <a:spcPct val="100000"/>
              </a:lnSpc>
              <a:spcBef>
                <a:spcPts val="0"/>
              </a:spcBef>
              <a:spcAft>
                <a:spcPts val="0"/>
              </a:spcAft>
              <a:buClrTx/>
              <a:buSzTx/>
              <a:buFontTx/>
              <a:buNone/>
              <a:tabLst/>
              <a:defRPr/>
            </a:pPr>
            <a:r>
              <a:rPr lang="fi-FI" sz="1200" dirty="0" err="1">
                <a:effectLst/>
                <a:latin typeface="Calibri" panose="020F0502020204030204" pitchFamily="34" charset="0"/>
                <a:ea typeface="Calibri" panose="020F0502020204030204" pitchFamily="34" charset="0"/>
                <a:cs typeface="Times New Roman" panose="02020603050405020304" pitchFamily="18" charset="0"/>
              </a:rPr>
              <a:t>JTF:n</a:t>
            </a:r>
            <a:r>
              <a:rPr lang="fi-FI" sz="1200" dirty="0">
                <a:effectLst/>
                <a:latin typeface="Calibri" panose="020F0502020204030204" pitchFamily="34" charset="0"/>
                <a:ea typeface="Calibri" panose="020F0502020204030204" pitchFamily="34" charset="0"/>
                <a:cs typeface="Times New Roman" panose="02020603050405020304" pitchFamily="18" charset="0"/>
              </a:rPr>
              <a:t> osalta toimeenpanon odotetaan käynnistyvän vasta aikaisintaan heinäkuussa 2022, joten siitä tulemme kouluttamaan vasta myöhemmin.</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fld id="{604FF52D-3802-4A03-8323-AE312A03D6DA}" type="slidenum">
              <a:rPr lang="en-GB" smtClean="0"/>
              <a:t>2</a:t>
            </a:fld>
            <a:endParaRPr lang="en-GB"/>
          </a:p>
        </p:txBody>
      </p:sp>
    </p:spTree>
    <p:extLst>
      <p:ext uri="{BB962C8B-B14F-4D97-AF65-F5344CB8AC3E}">
        <p14:creationId xmlns:p14="http://schemas.microsoft.com/office/powerpoint/2010/main" val="13717580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b="0" dirty="0"/>
              <a:t>Suomen viides ohjelmakausi on alkamassa ja sitä varten on tehty uusi </a:t>
            </a:r>
            <a:r>
              <a:rPr lang="fi-FI" dirty="0"/>
              <a:t>seitsenvuotinen ohjelma, joka tarjoaa raamit pitkäjänteiselle alueiden kehittämiselle.</a:t>
            </a:r>
          </a:p>
          <a:p>
            <a:r>
              <a:rPr lang="fi-FI" dirty="0"/>
              <a:t>Ohjelma koskee Manner-Suomea. Ahvenanmaan maakuntahallitus vastaa omasta ohjelmatyöstään.</a:t>
            </a:r>
          </a:p>
          <a:p>
            <a:r>
              <a:rPr lang="fi-FI" sz="1200" dirty="0" err="1">
                <a:effectLst/>
                <a:latin typeface="Calibri" panose="020F0502020204030204" pitchFamily="34" charset="0"/>
                <a:ea typeface="Calibri" panose="020F0502020204030204" pitchFamily="34" charset="0"/>
                <a:cs typeface="Times New Roman" panose="02020603050405020304" pitchFamily="18" charset="0"/>
              </a:rPr>
              <a:t>JTF:n</a:t>
            </a:r>
            <a:r>
              <a:rPr lang="fi-FI" sz="1200" dirty="0">
                <a:effectLst/>
                <a:latin typeface="Calibri" panose="020F0502020204030204" pitchFamily="34" charset="0"/>
                <a:ea typeface="Calibri" panose="020F0502020204030204" pitchFamily="34" charset="0"/>
                <a:cs typeface="Times New Roman" panose="02020603050405020304" pitchFamily="18" charset="0"/>
              </a:rPr>
              <a:t> osalta ollaan vasta valmisteluvaiheessa. Alueelliset suunnitelmat on nyt laadittu, mutta itse ohjelma-asiakirjan teksti vielä on valmistelussa. Tämän hetkinen tieto on, että heinäkuussa 2022 päästäisiin käynnistämään JTF.</a:t>
            </a:r>
            <a:endParaRPr lang="fi-FI" dirty="0"/>
          </a:p>
        </p:txBody>
      </p:sp>
      <p:sp>
        <p:nvSpPr>
          <p:cNvPr id="4" name="Dian numeron paikkamerkki 3"/>
          <p:cNvSpPr>
            <a:spLocks noGrp="1"/>
          </p:cNvSpPr>
          <p:nvPr>
            <p:ph type="sldNum" sz="quarter" idx="5"/>
          </p:nvPr>
        </p:nvSpPr>
        <p:spPr/>
        <p:txBody>
          <a:bodyPr/>
          <a:lstStyle/>
          <a:p>
            <a:fld id="{604FF52D-3802-4A03-8323-AE312A03D6DA}" type="slidenum">
              <a:rPr lang="en-GB" smtClean="0"/>
              <a:t>3</a:t>
            </a:fld>
            <a:endParaRPr lang="en-GB"/>
          </a:p>
        </p:txBody>
      </p:sp>
    </p:spTree>
    <p:extLst>
      <p:ext uri="{BB962C8B-B14F-4D97-AF65-F5344CB8AC3E}">
        <p14:creationId xmlns:p14="http://schemas.microsoft.com/office/powerpoint/2010/main" val="22461298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fontScale="6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Tämän näköinen ohjelmarakenne Suomeen on nyt tulossa. </a:t>
            </a:r>
            <a:r>
              <a:rPr lang="fi-FI" sz="1800" dirty="0">
                <a:effectLst/>
                <a:latin typeface="Calibri" panose="020F0502020204030204" pitchFamily="34" charset="0"/>
                <a:ea typeface="Calibri" panose="020F0502020204030204" pitchFamily="34" charset="0"/>
                <a:cs typeface="Times New Roman" panose="02020603050405020304" pitchFamily="18" charset="0"/>
              </a:rPr>
              <a:t>Iso muutos päättyvään kauteen on se, että mukaan tulee kolmas rahasto.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JTF:n</a:t>
            </a:r>
            <a:r>
              <a:rPr lang="fi-FI" sz="1800" dirty="0">
                <a:effectLst/>
                <a:latin typeface="Calibri" panose="020F0502020204030204" pitchFamily="34" charset="0"/>
                <a:ea typeface="Calibri" panose="020F0502020204030204" pitchFamily="34" charset="0"/>
                <a:cs typeface="Times New Roman" panose="02020603050405020304" pitchFamily="18" charset="0"/>
              </a:rPr>
              <a:t> osalta ollaan vasta valmisteluvaiheessa. </a:t>
            </a:r>
          </a:p>
          <a:p>
            <a:pPr algn="l"/>
            <a:endParaRPr lang="fi-FI" sz="1800" b="0" i="0" u="none" strike="noStrike" baseline="0" dirty="0">
              <a:solidFill>
                <a:srgbClr val="000000"/>
              </a:solidFill>
              <a:latin typeface="Arial" panose="020B0604020202020204" pitchFamily="34" charset="0"/>
            </a:endParaRPr>
          </a:p>
          <a:p>
            <a:pPr marR="0" algn="l"/>
            <a:r>
              <a:rPr lang="fi-FI" sz="1800" b="0" i="0" u="none" strike="noStrike" baseline="0" dirty="0">
                <a:solidFill>
                  <a:srgbClr val="000000"/>
                </a:solidFill>
                <a:latin typeface="Arial" panose="020B0604020202020204" pitchFamily="34" charset="0"/>
              </a:rPr>
              <a:t>TKI-toiminta ja pk-yritysten tukeminen edelleen EAKR:n kulmakivinä. Innovatiivisen suomen TL1 onkin EAKR:n suurin. </a:t>
            </a:r>
          </a:p>
          <a:p>
            <a:r>
              <a:rPr lang="fi-FI" sz="1800" b="1" i="0" u="none" strike="noStrike" baseline="0" dirty="0">
                <a:solidFill>
                  <a:srgbClr val="000000"/>
                </a:solidFill>
                <a:latin typeface="Arial" panose="020B0604020202020204" pitchFamily="34" charset="0"/>
              </a:rPr>
              <a:t>Ilmastotoimenpiteisiin yht. 35 % EAKR-rahoituksesta</a:t>
            </a:r>
            <a:r>
              <a:rPr lang="fi-FI" sz="1800" b="0" i="0" u="none" strike="noStrike" baseline="0" dirty="0">
                <a:solidFill>
                  <a:srgbClr val="000000"/>
                </a:solidFill>
                <a:latin typeface="Arial" panose="020B0604020202020204" pitchFamily="34" charset="0"/>
              </a:rPr>
              <a:t>: Pääosin Hiilineutraali Suomi –toimintalinjalta (TL 2) mutta myös innovatiivinen Suomi toimintalinjalta (TL 1).</a:t>
            </a:r>
          </a:p>
          <a:p>
            <a:r>
              <a:rPr lang="fi-FI" sz="1800" b="0" i="0" u="none" strike="noStrike" baseline="0" dirty="0">
                <a:solidFill>
                  <a:srgbClr val="000000"/>
                </a:solidFill>
                <a:latin typeface="Arial" panose="020B0604020202020204" pitchFamily="34" charset="0"/>
              </a:rPr>
              <a:t>Älykkääseen erikoistumiseen kannattaa kiinnittää huomiota – alueiden älykkään erikoistumisen strategioiden merkitys kasvaa tälle ohjelmakaudelle. </a:t>
            </a:r>
            <a:r>
              <a:rPr lang="fi-FI" sz="1800" b="0" i="0" u="none" strike="noStrike" baseline="0" dirty="0" err="1">
                <a:solidFill>
                  <a:srgbClr val="000000"/>
                </a:solidFill>
                <a:latin typeface="Arial" panose="020B0604020202020204" pitchFamily="34" charset="0"/>
              </a:rPr>
              <a:t>TKI:n</a:t>
            </a:r>
            <a:r>
              <a:rPr lang="fi-FI" sz="1800" b="0" i="0" u="none" strike="noStrike" baseline="0" dirty="0">
                <a:solidFill>
                  <a:srgbClr val="000000"/>
                </a:solidFill>
                <a:latin typeface="Arial" panose="020B0604020202020204" pitchFamily="34" charset="0"/>
              </a:rPr>
              <a:t> erityistavoitteessa kaikkien rahoitettavien hankkeiden tulee kiinnittyä </a:t>
            </a:r>
            <a:r>
              <a:rPr lang="fi-FI" sz="1800" b="0" i="0" u="none" strike="noStrike" baseline="0" dirty="0" err="1">
                <a:solidFill>
                  <a:srgbClr val="000000"/>
                </a:solidFill>
                <a:latin typeface="Arial" panose="020B0604020202020204" pitchFamily="34" charset="0"/>
              </a:rPr>
              <a:t>ÄES:iin</a:t>
            </a:r>
            <a:r>
              <a:rPr lang="fi-FI" sz="1800" b="0" i="0" u="none" strike="noStrike" baseline="0" dirty="0">
                <a:solidFill>
                  <a:srgbClr val="000000"/>
                </a:solidFill>
                <a:latin typeface="Arial" panose="020B0604020202020204" pitchFamily="34" charset="0"/>
              </a:rPr>
              <a:t> ja muissakin rahoitettavissa toimissa siihen tullaan läpileikkaavasti kiinnittämään huomiota. </a:t>
            </a:r>
          </a:p>
          <a:p>
            <a:endParaRPr lang="fi-FI" sz="1800" b="0" i="0" u="none" strike="noStrike" baseline="0" dirty="0">
              <a:solidFill>
                <a:srgbClr val="000000"/>
              </a:solidFill>
              <a:latin typeface="Arial" panose="020B0604020202020204" pitchFamily="34" charset="0"/>
            </a:endParaRPr>
          </a:p>
          <a:p>
            <a:r>
              <a:rPr lang="fi-FI" sz="1800" b="0" i="0" u="none" strike="noStrike" baseline="0" dirty="0" err="1">
                <a:solidFill>
                  <a:srgbClr val="000000"/>
                </a:solidFill>
                <a:latin typeface="Arial" panose="020B0604020202020204" pitchFamily="34" charset="0"/>
              </a:rPr>
              <a:t>ESR+n</a:t>
            </a:r>
            <a:r>
              <a:rPr lang="fi-FI" sz="1800" b="0" i="0" u="none" strike="noStrike" baseline="0" dirty="0">
                <a:solidFill>
                  <a:srgbClr val="000000"/>
                </a:solidFill>
                <a:latin typeface="Arial" panose="020B0604020202020204" pitchFamily="34" charset="0"/>
              </a:rPr>
              <a:t> keskeiset sisällöt ovat pitkälti tuttuja, työllisyys, osaaminen ja osallisuus. ESR:n keskeisiä fokuksia on jatkossakin työllisyysasteen nostoon tähtäävät toimet. </a:t>
            </a:r>
          </a:p>
          <a:p>
            <a:endParaRPr lang="fi-FI" sz="1800" b="0" i="0" u="none" strike="noStrike" baseline="0" dirty="0">
              <a:solidFill>
                <a:srgbClr val="000000"/>
              </a:solidFill>
              <a:latin typeface="Arial" panose="020B0604020202020204" pitchFamily="34" charset="0"/>
            </a:endParaRPr>
          </a:p>
          <a:p>
            <a:r>
              <a:rPr lang="fi-FI" sz="1800" b="0" i="0" u="none" strike="noStrike" baseline="0" dirty="0">
                <a:solidFill>
                  <a:srgbClr val="000000"/>
                </a:solidFill>
                <a:latin typeface="Arial" panose="020B0604020202020204" pitchFamily="34" charset="0"/>
              </a:rPr>
              <a:t>Ohjelmassa keskeisiä läpileikkaavia teemoja ovat muun muassa tasa-arvo ja yhdenvertaisuus, digitaalisuus, kansainvälisyys ja ilmastonmuutos.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Aft>
                <a:spcPts val="800"/>
              </a:spcAft>
              <a:buFont typeface="Symbol" panose="05050102010706020507" pitchFamily="18" charset="2"/>
              <a:buNone/>
            </a:pPr>
            <a:r>
              <a:rPr lang="fi-FI" b="0" i="0" dirty="0">
                <a:solidFill>
                  <a:srgbClr val="000000"/>
                </a:solidFill>
                <a:effectLst/>
                <a:latin typeface="Times New Roman" panose="02020603050405020304" pitchFamily="18" charset="0"/>
              </a:rPr>
              <a:t>JTF saa yhden toimintalinjan ja sen alla kolme erityistavoitetta. Fokuksessa energiaturpeen  käytön vähentäminen ja turvetuotantoalueille tulevat vaikutukset. Sisältö kiinnittyy ns. alueellisiin oikeudenmukaisen siirtymän suunnitelmiin, joissa toimenpiteet fokusoidaan ja liitetään osaksi ohjelma-asiakirjaa.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JTF:ssä</a:t>
            </a:r>
            <a:r>
              <a:rPr lang="fi-FI" sz="1800" dirty="0">
                <a:effectLst/>
                <a:latin typeface="Calibri" panose="020F0502020204030204" pitchFamily="34" charset="0"/>
                <a:ea typeface="Calibri" panose="020F0502020204030204" pitchFamily="34" charset="0"/>
                <a:cs typeface="Times New Roman" panose="02020603050405020304" pitchFamily="18" charset="0"/>
              </a:rPr>
              <a:t> tulee olemaan saman tyyppistä toimintaa, kuin EAKR:ssä eli siellä voi olla esimerkiksi </a:t>
            </a:r>
            <a:r>
              <a:rPr lang="fi-FI" sz="1800" dirty="0" err="1">
                <a:effectLst/>
                <a:latin typeface="Calibri" panose="020F0502020204030204" pitchFamily="34" charset="0"/>
                <a:ea typeface="Calibri" panose="020F0502020204030204" pitchFamily="34" charset="0"/>
                <a:cs typeface="Times New Roman" panose="02020603050405020304" pitchFamily="18" charset="0"/>
              </a:rPr>
              <a:t>tki</a:t>
            </a:r>
            <a:r>
              <a:rPr lang="fi-FI" sz="1800" dirty="0">
                <a:effectLst/>
                <a:latin typeface="Calibri" panose="020F0502020204030204" pitchFamily="34" charset="0"/>
                <a:ea typeface="Calibri" panose="020F0502020204030204" pitchFamily="34" charset="0"/>
                <a:cs typeface="Times New Roman" panose="02020603050405020304" pitchFamily="18" charset="0"/>
              </a:rPr>
              <a:t>-hankkeita, investointihankkeita ja koulutuspoliittisia hankkeita. </a:t>
            </a:r>
          </a:p>
          <a:p>
            <a:pPr marL="0" lvl="0" indent="0">
              <a:lnSpc>
                <a:spcPct val="107000"/>
              </a:lnSpc>
              <a:spcAft>
                <a:spcPts val="800"/>
              </a:spcAft>
              <a:buFont typeface="Symbol" panose="05050102010706020507" pitchFamily="18" charset="2"/>
              <a:buNone/>
            </a:pPr>
            <a:endParaRPr lang="fi-FI"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i-FI" dirty="0"/>
          </a:p>
          <a:p>
            <a:endParaRPr lang="fi-FI" dirty="0"/>
          </a:p>
          <a:p>
            <a:endParaRPr lang="fi-FI" dirty="0"/>
          </a:p>
        </p:txBody>
      </p:sp>
      <p:sp>
        <p:nvSpPr>
          <p:cNvPr id="4" name="Dian numeron paikkamerkki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742CD9-F350-4165-AB42-8343341773F4}"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880408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Tukiosuudesta kysytään usein. Kehittämishankkeille maksimi tukiosuus on 80% hankkeen kustannuksista ja investoinneissa 70%. Etelä-Suomen alueella rahoitusta on kuitenkin vähemmän, joten tuenhakijoiden kannattaa varautua pienempään n oin 70% tukiosuuteen, kuten päättyvälläkin ohjelmakaudella. </a:t>
            </a:r>
          </a:p>
          <a:p>
            <a:endParaRPr lang="fi-FI" dirty="0"/>
          </a:p>
        </p:txBody>
      </p:sp>
      <p:sp>
        <p:nvSpPr>
          <p:cNvPr id="4" name="Dian numeron paikkamerkki 3"/>
          <p:cNvSpPr>
            <a:spLocks noGrp="1"/>
          </p:cNvSpPr>
          <p:nvPr>
            <p:ph type="sldNum" sz="quarter" idx="5"/>
          </p:nvPr>
        </p:nvSpPr>
        <p:spPr/>
        <p:txBody>
          <a:bodyPr/>
          <a:lstStyle/>
          <a:p>
            <a:fld id="{604FF52D-3802-4A03-8323-AE312A03D6DA}" type="slidenum">
              <a:rPr lang="en-GB" smtClean="0"/>
              <a:t>7</a:t>
            </a:fld>
            <a:endParaRPr lang="en-GB"/>
          </a:p>
        </p:txBody>
      </p:sp>
    </p:spTree>
    <p:extLst>
      <p:ext uri="{BB962C8B-B14F-4D97-AF65-F5344CB8AC3E}">
        <p14:creationId xmlns:p14="http://schemas.microsoft.com/office/powerpoint/2010/main" val="39949137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5"/>
          </p:nvPr>
        </p:nvSpPr>
        <p:spPr/>
        <p:txBody>
          <a:bodyPr/>
          <a:lstStyle/>
          <a:p>
            <a:fld id="{604FF52D-3802-4A03-8323-AE312A03D6DA}" type="slidenum">
              <a:rPr lang="en-GB" smtClean="0"/>
              <a:t>8</a:t>
            </a:fld>
            <a:endParaRPr lang="en-GB"/>
          </a:p>
        </p:txBody>
      </p:sp>
    </p:spTree>
    <p:extLst>
      <p:ext uri="{BB962C8B-B14F-4D97-AF65-F5344CB8AC3E}">
        <p14:creationId xmlns:p14="http://schemas.microsoft.com/office/powerpoint/2010/main" val="1862887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Ohjelman aluelähtöisyys toteutuu hyvin. Ohjelman sisällöt tukevat hyvin alueiden ja myös kuntien tavoitteita. Hallinnon keventämistä tehdään edelleen. On tulossa uusia aiempaa huomattavasti keveämpiä kustannusmalleja ja uusi EURA-järjestelmä on nykyistä ketterämpi ja tarjoaa hyviä toiminnallisuuksia sekä tuenhakijalle että viranomaiselle.</a:t>
            </a:r>
          </a:p>
          <a:p>
            <a:r>
              <a:rPr lang="fi-FI" dirty="0"/>
              <a:t>EU-rahoituksen mahdollisimman täysimääräinen kotiuttaminen on tietysti tavoitteena ensinnäkin Suomessa koko valtion tasolla, mutta alueellisella tasolla se voi tarkoittaa esimerkiksi vipuvaikutuksen hyödyntämistä. On tavoite, että RR-hankkeilla saadaan aikaa sellaista tekemistä, josta laitetaan liikkeelle kehittämisen vyöryjä, jotka kertautuvat suurempina saantoina esimerkiksi muista isommista EU-ohjelmista. </a:t>
            </a:r>
          </a:p>
          <a:p>
            <a:endParaRPr lang="fi-FI" dirty="0"/>
          </a:p>
        </p:txBody>
      </p:sp>
      <p:sp>
        <p:nvSpPr>
          <p:cNvPr id="4" name="Dian numeron paikkamerkki 3"/>
          <p:cNvSpPr>
            <a:spLocks noGrp="1"/>
          </p:cNvSpPr>
          <p:nvPr>
            <p:ph type="sldNum" sz="quarter" idx="5"/>
          </p:nvPr>
        </p:nvSpPr>
        <p:spPr/>
        <p:txBody>
          <a:bodyPr/>
          <a:lstStyle/>
          <a:p>
            <a:fld id="{A002D9D5-4B4E-4775-82B7-EC6ACE666D77}" type="slidenum">
              <a:rPr lang="fi-FI" smtClean="0"/>
              <a:pPr/>
              <a:t>9</a:t>
            </a:fld>
            <a:endParaRPr lang="fi-FI"/>
          </a:p>
        </p:txBody>
      </p:sp>
    </p:spTree>
    <p:extLst>
      <p:ext uri="{BB962C8B-B14F-4D97-AF65-F5344CB8AC3E}">
        <p14:creationId xmlns:p14="http://schemas.microsoft.com/office/powerpoint/2010/main" val="33125526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5" Type="http://schemas.openxmlformats.org/officeDocument/2006/relationships/image" Target="../media/image10.png"/><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1.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4" name="Tekstin paikkamerkki 2">
            <a:extLst>
              <a:ext uri="{FF2B5EF4-FFF2-40B4-BE49-F238E27FC236}">
                <a16:creationId xmlns:a16="http://schemas.microsoft.com/office/drawing/2014/main" id="{6C5FA4F7-EB9C-9F4C-85BF-D6DBE33605DF}"/>
              </a:ext>
            </a:extLst>
          </p:cNvPr>
          <p:cNvSpPr>
            <a:spLocks noGrp="1"/>
          </p:cNvSpPr>
          <p:nvPr>
            <p:ph type="body" idx="13"/>
          </p:nvPr>
        </p:nvSpPr>
        <p:spPr>
          <a:xfrm>
            <a:off x="3517107" y="4402697"/>
            <a:ext cx="5157787" cy="823912"/>
          </a:xfrm>
        </p:spPr>
        <p:txBody>
          <a:bodyPr lIns="0" tIns="0" rIns="0" bIns="0" anchor="t" anchorCtr="0">
            <a:normAutofit/>
          </a:bodyPr>
          <a:lstStyle>
            <a:lvl1pPr marL="0" indent="0" algn="ctr">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5" name="Alaotsikko 2">
            <a:extLst>
              <a:ext uri="{FF2B5EF4-FFF2-40B4-BE49-F238E27FC236}">
                <a16:creationId xmlns:a16="http://schemas.microsoft.com/office/drawing/2014/main" id="{77F7B4A0-EF2A-9147-9185-78343B8ECF14}"/>
              </a:ext>
            </a:extLst>
          </p:cNvPr>
          <p:cNvSpPr>
            <a:spLocks noGrp="1"/>
          </p:cNvSpPr>
          <p:nvPr>
            <p:ph type="subTitle" idx="1"/>
          </p:nvPr>
        </p:nvSpPr>
        <p:spPr>
          <a:xfrm>
            <a:off x="1524000" y="3602038"/>
            <a:ext cx="9144000" cy="78207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p>
        </p:txBody>
      </p:sp>
      <p:pic>
        <p:nvPicPr>
          <p:cNvPr id="44" name="Kuva 43">
            <a:extLst>
              <a:ext uri="{FF2B5EF4-FFF2-40B4-BE49-F238E27FC236}">
                <a16:creationId xmlns:a16="http://schemas.microsoft.com/office/drawing/2014/main" id="{88B81097-A4B2-4C1A-9B80-F31A82F42DE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522234" y="6064913"/>
            <a:ext cx="546069" cy="758952"/>
          </a:xfrm>
          <a:prstGeom prst="rect">
            <a:avLst/>
          </a:prstGeom>
        </p:spPr>
      </p:pic>
      <p:pic>
        <p:nvPicPr>
          <p:cNvPr id="38" name="Kuva 37">
            <a:extLst>
              <a:ext uri="{FF2B5EF4-FFF2-40B4-BE49-F238E27FC236}">
                <a16:creationId xmlns:a16="http://schemas.microsoft.com/office/drawing/2014/main" id="{662DC296-7DFC-413E-AB37-A01683DAC7C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6458" y="6134343"/>
            <a:ext cx="1541589" cy="540557"/>
          </a:xfrm>
          <a:prstGeom prst="rect">
            <a:avLst/>
          </a:prstGeom>
        </p:spPr>
      </p:pic>
      <p:pic>
        <p:nvPicPr>
          <p:cNvPr id="6" name="Kuva 5" descr="Kuva, joka sisältää kohteen teksti, clipart-kuva&#10;&#10;Kuvaus luotu automaattisesti">
            <a:extLst>
              <a:ext uri="{FF2B5EF4-FFF2-40B4-BE49-F238E27FC236}">
                <a16:creationId xmlns:a16="http://schemas.microsoft.com/office/drawing/2014/main" id="{B36EA937-DC5E-4744-8BA9-4BFFD48F656B}"/>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226233" y="6088466"/>
            <a:ext cx="4300225" cy="632312"/>
          </a:xfrm>
          <a:prstGeom prst="rect">
            <a:avLst/>
          </a:prstGeom>
        </p:spPr>
      </p:pic>
    </p:spTree>
    <p:extLst>
      <p:ext uri="{BB962C8B-B14F-4D97-AF65-F5344CB8AC3E}">
        <p14:creationId xmlns:p14="http://schemas.microsoft.com/office/powerpoint/2010/main" val="2985769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0" y="1"/>
            <a:ext cx="12191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1731102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cture2">
    <p:spTree>
      <p:nvGrpSpPr>
        <p:cNvPr id="1" name=""/>
        <p:cNvGrpSpPr/>
        <p:nvPr/>
      </p:nvGrpSpPr>
      <p:grpSpPr>
        <a:xfrm>
          <a:off x="0" y="0"/>
          <a:ext cx="0" cy="0"/>
          <a:chOff x="0" y="0"/>
          <a:chExt cx="0" cy="0"/>
        </a:xfrm>
      </p:grpSpPr>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16916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6" name="Picture Placeholder 7">
            <a:extLst>
              <a:ext uri="{FF2B5EF4-FFF2-40B4-BE49-F238E27FC236}">
                <a16:creationId xmlns:a16="http://schemas.microsoft.com/office/drawing/2014/main" id="{4A4925B0-A7C3-443B-83E9-526A2BE64B7D}"/>
              </a:ext>
            </a:extLst>
          </p:cNvPr>
          <p:cNvSpPr>
            <a:spLocks noGrp="1"/>
          </p:cNvSpPr>
          <p:nvPr>
            <p:ph type="pic" sz="quarter" idx="14"/>
          </p:nvPr>
        </p:nvSpPr>
        <p:spPr>
          <a:xfrm>
            <a:off x="6204205" y="164591"/>
            <a:ext cx="5806440" cy="553669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1170732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san ylätunniste">
    <p:bg>
      <p:bgPr>
        <a:solidFill>
          <a:schemeClr val="accent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1DC208-0BC6-4780-8569-0CCC5C8BCBB3}"/>
              </a:ext>
            </a:extLst>
          </p:cNvPr>
          <p:cNvSpPr>
            <a:spLocks noGrp="1"/>
          </p:cNvSpPr>
          <p:nvPr>
            <p:ph type="title"/>
          </p:nvPr>
        </p:nvSpPr>
        <p:spPr>
          <a:xfrm>
            <a:off x="1380744" y="758762"/>
            <a:ext cx="9431782" cy="2852737"/>
          </a:xfrm>
        </p:spPr>
        <p:txBody>
          <a:bodyPr anchor="b"/>
          <a:lstStyle>
            <a:lvl1pPr algn="ctr">
              <a:defRPr sz="5400"/>
            </a:lvl1pPr>
          </a:lstStyle>
          <a:p>
            <a:r>
              <a:rPr lang="fi-FI" noProof="0"/>
              <a:t>Muokkaa ots. perustyyl. napsautt.</a:t>
            </a:r>
          </a:p>
        </p:txBody>
      </p:sp>
      <p:sp>
        <p:nvSpPr>
          <p:cNvPr id="3" name="Text Placeholder 2">
            <a:extLst>
              <a:ext uri="{FF2B5EF4-FFF2-40B4-BE49-F238E27FC236}">
                <a16:creationId xmlns:a16="http://schemas.microsoft.com/office/drawing/2014/main" id="{E0F259C7-C2DC-45A0-B2A9-EB7C1ABEB1E4}"/>
              </a:ext>
            </a:extLst>
          </p:cNvPr>
          <p:cNvSpPr>
            <a:spLocks noGrp="1"/>
          </p:cNvSpPr>
          <p:nvPr>
            <p:ph type="body" idx="1" hasCustomPrompt="1"/>
          </p:nvPr>
        </p:nvSpPr>
        <p:spPr>
          <a:xfrm>
            <a:off x="1389536" y="419184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
        <p:nvSpPr>
          <p:cNvPr id="4" name="Text Placeholder 2">
            <a:extLst>
              <a:ext uri="{FF2B5EF4-FFF2-40B4-BE49-F238E27FC236}">
                <a16:creationId xmlns:a16="http://schemas.microsoft.com/office/drawing/2014/main" id="{180446F8-BC13-44CA-99B8-CBD1404B957D}"/>
              </a:ext>
            </a:extLst>
          </p:cNvPr>
          <p:cNvSpPr>
            <a:spLocks noGrp="1"/>
          </p:cNvSpPr>
          <p:nvPr>
            <p:ph type="body" idx="10" hasCustomPrompt="1"/>
          </p:nvPr>
        </p:nvSpPr>
        <p:spPr>
          <a:xfrm>
            <a:off x="1389536" y="4560256"/>
            <a:ext cx="9431782" cy="360000"/>
          </a:xfrm>
        </p:spPr>
        <p:txBody>
          <a:bodyPr anchor="ctr" anchorCtr="0"/>
          <a:lstStyle>
            <a:lvl1pPr marL="0" indent="0" algn="ctr">
              <a:spcBef>
                <a:spcPts val="0"/>
              </a:spcBef>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i-FI" noProof="0"/>
              <a:t>Click to edit Master text styles</a:t>
            </a:r>
          </a:p>
        </p:txBody>
      </p:sp>
    </p:spTree>
    <p:extLst>
      <p:ext uri="{BB962C8B-B14F-4D97-AF65-F5344CB8AC3E}">
        <p14:creationId xmlns:p14="http://schemas.microsoft.com/office/powerpoint/2010/main" val="814827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5B7F3-1215-4921-A314-96E4FC2B1239}"/>
              </a:ext>
            </a:extLst>
          </p:cNvPr>
          <p:cNvSpPr>
            <a:spLocks noGrp="1"/>
          </p:cNvSpPr>
          <p:nvPr>
            <p:ph type="title"/>
          </p:nvPr>
        </p:nvSpPr>
        <p:spPr>
          <a:xfrm>
            <a:off x="690372" y="365125"/>
            <a:ext cx="10663428" cy="626999"/>
          </a:xfrm>
        </p:spPr>
        <p:txBody>
          <a:bodyPr/>
          <a:lstStyle>
            <a:lvl1pPr>
              <a:defRPr b="0"/>
            </a:lvl1pPr>
          </a:lstStyle>
          <a:p>
            <a:r>
              <a:rPr lang="fi-FI" noProof="0"/>
              <a:t>Muokkaa ots. perustyyl. napsautt.</a:t>
            </a:r>
          </a:p>
        </p:txBody>
      </p:sp>
    </p:spTree>
    <p:extLst>
      <p:ext uri="{BB962C8B-B14F-4D97-AF65-F5344CB8AC3E}">
        <p14:creationId xmlns:p14="http://schemas.microsoft.com/office/powerpoint/2010/main" val="1058178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5175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A_Otsikkodia">
    <p:bg>
      <p:bgPr>
        <a:solidFill>
          <a:srgbClr val="F6921E"/>
        </a:solidFill>
        <a:effectLst/>
      </p:bgPr>
    </p:bg>
    <p:spTree>
      <p:nvGrpSpPr>
        <p:cNvPr id="1" name=""/>
        <p:cNvGrpSpPr/>
        <p:nvPr/>
      </p:nvGrpSpPr>
      <p:grpSpPr>
        <a:xfrm>
          <a:off x="0" y="0"/>
          <a:ext cx="0" cy="0"/>
          <a:chOff x="0" y="0"/>
          <a:chExt cx="0" cy="0"/>
        </a:xfrm>
      </p:grpSpPr>
      <p:pic>
        <p:nvPicPr>
          <p:cNvPr id="11" name="Kuva 10" descr="TEM_RR_PPT-taustat_RGB_kansi-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914400" y="1441654"/>
            <a:ext cx="10363200" cy="1470025"/>
          </a:xfrm>
        </p:spPr>
        <p:txBody>
          <a:bodyPr anchor="b" anchorCtr="0"/>
          <a:lstStyle>
            <a:lvl1pPr algn="ctr">
              <a:defRPr>
                <a:solidFill>
                  <a:schemeClr val="tx1"/>
                </a:solidFill>
              </a:defRPr>
            </a:lvl1pPr>
          </a:lstStyle>
          <a:p>
            <a:r>
              <a:rPr lang="fi-FI"/>
              <a:t>Muokkaa ots. perustyyl. napsautt.</a:t>
            </a:r>
          </a:p>
        </p:txBody>
      </p:sp>
      <p:sp>
        <p:nvSpPr>
          <p:cNvPr id="3" name="Alaotsikko 2"/>
          <p:cNvSpPr>
            <a:spLocks noGrp="1"/>
          </p:cNvSpPr>
          <p:nvPr>
            <p:ph type="subTitle" idx="1"/>
          </p:nvPr>
        </p:nvSpPr>
        <p:spPr>
          <a:xfrm>
            <a:off x="1769205" y="3060000"/>
            <a:ext cx="8640000" cy="900000"/>
          </a:xfrm>
        </p:spPr>
        <p:txBody>
          <a:bodyPr/>
          <a:lstStyle>
            <a:lvl1pPr marL="0" indent="0" algn="ctr">
              <a:buNone/>
              <a:defRPr sz="150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a:xfrm>
            <a:off x="5136000" y="4426838"/>
            <a:ext cx="1920000" cy="252000"/>
          </a:xfrm>
        </p:spPr>
        <p:txBody>
          <a:bodyPr/>
          <a:lstStyle>
            <a:lvl1pPr algn="ctr">
              <a:defRPr>
                <a:solidFill>
                  <a:schemeClr val="tx1"/>
                </a:solidFill>
              </a:defRPr>
            </a:lvl1pPr>
          </a:lstStyle>
          <a:p>
            <a:fld id="{254203ED-1DA7-4CFE-88B8-F6264CD44875}" type="datetime1">
              <a:rPr lang="fi-FI" smtClean="0"/>
              <a:t>22.11.2021</a:t>
            </a:fld>
            <a:endParaRPr lang="fi-FI"/>
          </a:p>
        </p:txBody>
      </p:sp>
      <p:sp>
        <p:nvSpPr>
          <p:cNvPr id="5" name="Alatunnisteen paikkamerkki 4"/>
          <p:cNvSpPr>
            <a:spLocks noGrp="1"/>
          </p:cNvSpPr>
          <p:nvPr>
            <p:ph type="ftr" sz="quarter" idx="11"/>
          </p:nvPr>
        </p:nvSpPr>
        <p:spPr>
          <a:xfrm>
            <a:off x="3696000" y="4138846"/>
            <a:ext cx="4800000" cy="252000"/>
          </a:xfrm>
        </p:spPr>
        <p:txBody>
          <a:bodyPr lIns="0"/>
          <a:lstStyle>
            <a:lvl1pPr algn="ctr">
              <a:defRPr>
                <a:solidFill>
                  <a:schemeClr val="tx1"/>
                </a:solidFill>
              </a:defRPr>
            </a:lvl1pPr>
          </a:lstStyle>
          <a:p>
            <a:r>
              <a:rPr lang="fi-FI"/>
              <a:t>Etunimi Sukunimi</a:t>
            </a:r>
          </a:p>
        </p:txBody>
      </p:sp>
      <p:sp>
        <p:nvSpPr>
          <p:cNvPr id="10" name="Kuvan paikkamerkki 18"/>
          <p:cNvSpPr>
            <a:spLocks noGrp="1"/>
          </p:cNvSpPr>
          <p:nvPr>
            <p:ph type="pic" sz="quarter" idx="12" hasCustomPrompt="1"/>
          </p:nvPr>
        </p:nvSpPr>
        <p:spPr>
          <a:xfrm>
            <a:off x="480000" y="5796003"/>
            <a:ext cx="1920000" cy="719137"/>
          </a:xfrm>
        </p:spPr>
        <p:txBody>
          <a:bodyPr/>
          <a:lstStyle>
            <a:lvl1pPr>
              <a:defRPr sz="1050">
                <a:solidFill>
                  <a:schemeClr val="bg2"/>
                </a:solidFill>
              </a:defRPr>
            </a:lvl1pPr>
          </a:lstStyle>
          <a:p>
            <a:r>
              <a:rPr lang="fi-FI"/>
              <a:t>logo</a:t>
            </a:r>
          </a:p>
        </p:txBody>
      </p:sp>
      <p:sp>
        <p:nvSpPr>
          <p:cNvPr id="12" name="Kuvan paikkamerkki 18"/>
          <p:cNvSpPr>
            <a:spLocks noGrp="1"/>
          </p:cNvSpPr>
          <p:nvPr>
            <p:ph type="pic" sz="quarter" idx="13" hasCustomPrompt="1"/>
          </p:nvPr>
        </p:nvSpPr>
        <p:spPr>
          <a:xfrm>
            <a:off x="2708443" y="5794993"/>
            <a:ext cx="1920000" cy="719137"/>
          </a:xfrm>
        </p:spPr>
        <p:txBody>
          <a:bodyPr/>
          <a:lstStyle>
            <a:lvl1pPr>
              <a:defRPr sz="1050">
                <a:solidFill>
                  <a:schemeClr val="bg2"/>
                </a:solidFill>
              </a:defRPr>
            </a:lvl1pPr>
          </a:lstStyle>
          <a:p>
            <a:r>
              <a:rPr lang="fi-FI"/>
              <a:t>logo</a:t>
            </a:r>
          </a:p>
        </p:txBody>
      </p:sp>
      <p:sp>
        <p:nvSpPr>
          <p:cNvPr id="13" name="Kuvan paikkamerkki 18"/>
          <p:cNvSpPr>
            <a:spLocks noGrp="1"/>
          </p:cNvSpPr>
          <p:nvPr>
            <p:ph type="pic" sz="quarter" idx="14" hasCustomPrompt="1"/>
          </p:nvPr>
        </p:nvSpPr>
        <p:spPr>
          <a:xfrm>
            <a:off x="4930507" y="5794993"/>
            <a:ext cx="1920000" cy="719137"/>
          </a:xfrm>
        </p:spPr>
        <p:txBody>
          <a:bodyPr/>
          <a:lstStyle>
            <a:lvl1pPr>
              <a:defRPr sz="1050">
                <a:solidFill>
                  <a:schemeClr val="bg2"/>
                </a:solidFill>
              </a:defRPr>
            </a:lvl1pPr>
          </a:lstStyle>
          <a:p>
            <a:r>
              <a:rPr lang="fi-FI"/>
              <a:t>logo</a:t>
            </a:r>
          </a:p>
        </p:txBody>
      </p:sp>
      <p:pic>
        <p:nvPicPr>
          <p:cNvPr id="14" name="Kuva 8" descr="VipuvoimaaEU_2014_2020_rgb-01.png"/>
          <p:cNvPicPr>
            <a:picLocks noChangeAspect="1"/>
          </p:cNvPicPr>
          <p:nvPr userDrawn="1"/>
        </p:nvPicPr>
        <p:blipFill>
          <a:blip r:embed="rId3" cstate="print"/>
          <a:stretch>
            <a:fillRect/>
          </a:stretch>
        </p:blipFill>
        <p:spPr>
          <a:xfrm>
            <a:off x="8630401" y="5842803"/>
            <a:ext cx="1627587" cy="864095"/>
          </a:xfrm>
          <a:prstGeom prst="rect">
            <a:avLst/>
          </a:prstGeom>
        </p:spPr>
      </p:pic>
      <p:pic>
        <p:nvPicPr>
          <p:cNvPr id="15" name="Picture 14" descr="EU_EAKR_ESR_FI_vertical_20mm_rgb.png"/>
          <p:cNvPicPr>
            <a:picLocks noChangeAspect="1"/>
          </p:cNvPicPr>
          <p:nvPr userDrawn="1"/>
        </p:nvPicPr>
        <p:blipFill>
          <a:blip r:embed="rId4" cstate="print"/>
          <a:stretch>
            <a:fillRect/>
          </a:stretch>
        </p:blipFill>
        <p:spPr>
          <a:xfrm>
            <a:off x="10400103" y="5580002"/>
            <a:ext cx="1437924" cy="1115001"/>
          </a:xfrm>
          <a:prstGeom prst="rect">
            <a:avLst/>
          </a:prstGeom>
        </p:spPr>
      </p:pic>
    </p:spTree>
    <p:extLst>
      <p:ext uri="{BB962C8B-B14F-4D97-AF65-F5344CB8AC3E}">
        <p14:creationId xmlns:p14="http://schemas.microsoft.com/office/powerpoint/2010/main" val="3444445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1A_Otsikkodia">
    <p:bg>
      <p:bgPr>
        <a:solidFill>
          <a:srgbClr val="F6921E"/>
        </a:solidFill>
        <a:effectLst/>
      </p:bgPr>
    </p:bg>
    <p:spTree>
      <p:nvGrpSpPr>
        <p:cNvPr id="1" name=""/>
        <p:cNvGrpSpPr/>
        <p:nvPr/>
      </p:nvGrpSpPr>
      <p:grpSpPr>
        <a:xfrm>
          <a:off x="0" y="0"/>
          <a:ext cx="0" cy="0"/>
          <a:chOff x="0" y="0"/>
          <a:chExt cx="0" cy="0"/>
        </a:xfrm>
      </p:grpSpPr>
      <p:pic>
        <p:nvPicPr>
          <p:cNvPr id="11" name="Kuva 10" descr="TEM_RR_PPT-taustat_RGB_kansi-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914400" y="1441654"/>
            <a:ext cx="10363200" cy="1470025"/>
          </a:xfrm>
        </p:spPr>
        <p:txBody>
          <a:bodyPr anchor="b" anchorCtr="0"/>
          <a:lstStyle>
            <a:lvl1pPr algn="ctr">
              <a:defRPr>
                <a:solidFill>
                  <a:schemeClr val="tx1"/>
                </a:solidFill>
              </a:defRPr>
            </a:lvl1pPr>
          </a:lstStyle>
          <a:p>
            <a:r>
              <a:rPr lang="fi-FI"/>
              <a:t>Muokkaa ots. perustyyl. napsautt.</a:t>
            </a:r>
          </a:p>
        </p:txBody>
      </p:sp>
      <p:sp>
        <p:nvSpPr>
          <p:cNvPr id="3" name="Alaotsikko 2"/>
          <p:cNvSpPr>
            <a:spLocks noGrp="1"/>
          </p:cNvSpPr>
          <p:nvPr>
            <p:ph type="subTitle" idx="1"/>
          </p:nvPr>
        </p:nvSpPr>
        <p:spPr>
          <a:xfrm>
            <a:off x="1769205" y="3060000"/>
            <a:ext cx="8640000" cy="900000"/>
          </a:xfrm>
        </p:spPr>
        <p:txBody>
          <a:bodyPr/>
          <a:lstStyle>
            <a:lvl1pPr marL="0" indent="0" algn="ctr">
              <a:buNone/>
              <a:defRPr sz="150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a:xfrm>
            <a:off x="5136000" y="4426838"/>
            <a:ext cx="1920000" cy="252000"/>
          </a:xfrm>
        </p:spPr>
        <p:txBody>
          <a:bodyPr/>
          <a:lstStyle>
            <a:lvl1pPr algn="ctr">
              <a:defRPr>
                <a:solidFill>
                  <a:schemeClr val="tx1"/>
                </a:solidFill>
              </a:defRPr>
            </a:lvl1pPr>
          </a:lstStyle>
          <a:p>
            <a:fld id="{B99DE5E4-1757-44B6-AE35-895BC8F0D5CE}" type="datetime1">
              <a:rPr lang="fi-FI" smtClean="0"/>
              <a:t>22.11.2021</a:t>
            </a:fld>
            <a:endParaRPr lang="fi-FI"/>
          </a:p>
        </p:txBody>
      </p:sp>
      <p:sp>
        <p:nvSpPr>
          <p:cNvPr id="5" name="Alatunnisteen paikkamerkki 4"/>
          <p:cNvSpPr>
            <a:spLocks noGrp="1"/>
          </p:cNvSpPr>
          <p:nvPr>
            <p:ph type="ftr" sz="quarter" idx="11"/>
          </p:nvPr>
        </p:nvSpPr>
        <p:spPr>
          <a:xfrm>
            <a:off x="3696000" y="4138846"/>
            <a:ext cx="4800000" cy="252000"/>
          </a:xfrm>
        </p:spPr>
        <p:txBody>
          <a:bodyPr lIns="0"/>
          <a:lstStyle>
            <a:lvl1pPr algn="ctr">
              <a:defRPr>
                <a:solidFill>
                  <a:schemeClr val="tx1"/>
                </a:solidFill>
              </a:defRPr>
            </a:lvl1pPr>
          </a:lstStyle>
          <a:p>
            <a:r>
              <a:rPr lang="fi-FI"/>
              <a:t>Etunimi Sukunimi</a:t>
            </a:r>
          </a:p>
        </p:txBody>
      </p:sp>
      <p:sp>
        <p:nvSpPr>
          <p:cNvPr id="10" name="Kuvan paikkamerkki 18"/>
          <p:cNvSpPr>
            <a:spLocks noGrp="1"/>
          </p:cNvSpPr>
          <p:nvPr>
            <p:ph type="pic" sz="quarter" idx="12" hasCustomPrompt="1"/>
          </p:nvPr>
        </p:nvSpPr>
        <p:spPr>
          <a:xfrm>
            <a:off x="480000" y="5796003"/>
            <a:ext cx="1920000" cy="719137"/>
          </a:xfrm>
        </p:spPr>
        <p:txBody>
          <a:bodyPr/>
          <a:lstStyle>
            <a:lvl1pPr>
              <a:defRPr sz="1050">
                <a:solidFill>
                  <a:schemeClr val="bg2"/>
                </a:solidFill>
              </a:defRPr>
            </a:lvl1pPr>
          </a:lstStyle>
          <a:p>
            <a:r>
              <a:rPr lang="fi-FI"/>
              <a:t>logo</a:t>
            </a:r>
          </a:p>
        </p:txBody>
      </p:sp>
      <p:sp>
        <p:nvSpPr>
          <p:cNvPr id="12" name="Kuvan paikkamerkki 18"/>
          <p:cNvSpPr>
            <a:spLocks noGrp="1"/>
          </p:cNvSpPr>
          <p:nvPr>
            <p:ph type="pic" sz="quarter" idx="13" hasCustomPrompt="1"/>
          </p:nvPr>
        </p:nvSpPr>
        <p:spPr>
          <a:xfrm>
            <a:off x="2708443" y="5794993"/>
            <a:ext cx="1920000" cy="719137"/>
          </a:xfrm>
        </p:spPr>
        <p:txBody>
          <a:bodyPr/>
          <a:lstStyle>
            <a:lvl1pPr>
              <a:defRPr sz="1050">
                <a:solidFill>
                  <a:schemeClr val="bg2"/>
                </a:solidFill>
              </a:defRPr>
            </a:lvl1pPr>
          </a:lstStyle>
          <a:p>
            <a:r>
              <a:rPr lang="fi-FI"/>
              <a:t>logo</a:t>
            </a:r>
          </a:p>
        </p:txBody>
      </p:sp>
      <p:sp>
        <p:nvSpPr>
          <p:cNvPr id="13" name="Kuvan paikkamerkki 18"/>
          <p:cNvSpPr>
            <a:spLocks noGrp="1"/>
          </p:cNvSpPr>
          <p:nvPr>
            <p:ph type="pic" sz="quarter" idx="14" hasCustomPrompt="1"/>
          </p:nvPr>
        </p:nvSpPr>
        <p:spPr>
          <a:xfrm>
            <a:off x="4930507" y="5794993"/>
            <a:ext cx="1920000" cy="719137"/>
          </a:xfrm>
        </p:spPr>
        <p:txBody>
          <a:bodyPr/>
          <a:lstStyle>
            <a:lvl1pPr>
              <a:defRPr sz="1050">
                <a:solidFill>
                  <a:schemeClr val="bg2"/>
                </a:solidFill>
              </a:defRPr>
            </a:lvl1pPr>
          </a:lstStyle>
          <a:p>
            <a:r>
              <a:rPr lang="fi-FI"/>
              <a:t>logo</a:t>
            </a:r>
          </a:p>
        </p:txBody>
      </p:sp>
      <p:pic>
        <p:nvPicPr>
          <p:cNvPr id="14" name="Kuva 8" descr="VipuvoimaaEU_2014_2020_rgb-01.png"/>
          <p:cNvPicPr>
            <a:picLocks noChangeAspect="1"/>
          </p:cNvPicPr>
          <p:nvPr userDrawn="1"/>
        </p:nvPicPr>
        <p:blipFill>
          <a:blip r:embed="rId3" cstate="print"/>
          <a:stretch>
            <a:fillRect/>
          </a:stretch>
        </p:blipFill>
        <p:spPr>
          <a:xfrm>
            <a:off x="8630401" y="5842803"/>
            <a:ext cx="1627587" cy="864095"/>
          </a:xfrm>
          <a:prstGeom prst="rect">
            <a:avLst/>
          </a:prstGeom>
        </p:spPr>
      </p:pic>
      <p:pic>
        <p:nvPicPr>
          <p:cNvPr id="15" name="Picture 14" descr="EU_EAKR_ESR_FI_vertical_20mm_rgb.png"/>
          <p:cNvPicPr>
            <a:picLocks noChangeAspect="1"/>
          </p:cNvPicPr>
          <p:nvPr userDrawn="1"/>
        </p:nvPicPr>
        <p:blipFill>
          <a:blip r:embed="rId4" cstate="print"/>
          <a:stretch>
            <a:fillRect/>
          </a:stretch>
        </p:blipFill>
        <p:spPr>
          <a:xfrm>
            <a:off x="10400103" y="5580002"/>
            <a:ext cx="1437924" cy="1115001"/>
          </a:xfrm>
          <a:prstGeom prst="rect">
            <a:avLst/>
          </a:prstGeom>
        </p:spPr>
      </p:pic>
    </p:spTree>
    <p:extLst>
      <p:ext uri="{BB962C8B-B14F-4D97-AF65-F5344CB8AC3E}">
        <p14:creationId xmlns:p14="http://schemas.microsoft.com/office/powerpoint/2010/main" val="375181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B_Otsikkodia">
    <p:bg>
      <p:bgPr>
        <a:solidFill>
          <a:srgbClr val="F6921E"/>
        </a:solidFill>
        <a:effectLst/>
      </p:bgPr>
    </p:bg>
    <p:spTree>
      <p:nvGrpSpPr>
        <p:cNvPr id="1" name=""/>
        <p:cNvGrpSpPr/>
        <p:nvPr/>
      </p:nvGrpSpPr>
      <p:grpSpPr>
        <a:xfrm>
          <a:off x="0" y="0"/>
          <a:ext cx="0" cy="0"/>
          <a:chOff x="0" y="0"/>
          <a:chExt cx="0" cy="0"/>
        </a:xfrm>
      </p:grpSpPr>
      <p:pic>
        <p:nvPicPr>
          <p:cNvPr id="11" name="Kuva 10" descr="TEM_RR_PPT-taustat_RGB_valk_kehys_ja_teksti-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914400" y="1441654"/>
            <a:ext cx="10363200" cy="1470025"/>
          </a:xfrm>
        </p:spPr>
        <p:txBody>
          <a:bodyPr anchor="b" anchorCtr="0"/>
          <a:lstStyle>
            <a:lvl1pPr algn="ctr">
              <a:defRPr>
                <a:solidFill>
                  <a:schemeClr val="tx1"/>
                </a:solidFill>
              </a:defRPr>
            </a:lvl1pPr>
          </a:lstStyle>
          <a:p>
            <a:r>
              <a:rPr lang="fi-FI"/>
              <a:t>Muokkaa ots. perustyyl. napsautt.</a:t>
            </a:r>
          </a:p>
        </p:txBody>
      </p:sp>
      <p:sp>
        <p:nvSpPr>
          <p:cNvPr id="4" name="Päivämäärän paikkamerkki 3"/>
          <p:cNvSpPr>
            <a:spLocks noGrp="1"/>
          </p:cNvSpPr>
          <p:nvPr>
            <p:ph type="dt" sz="half" idx="10"/>
          </p:nvPr>
        </p:nvSpPr>
        <p:spPr>
          <a:xfrm>
            <a:off x="5136000" y="4428000"/>
            <a:ext cx="1920000" cy="252000"/>
          </a:xfrm>
        </p:spPr>
        <p:txBody>
          <a:bodyPr/>
          <a:lstStyle>
            <a:lvl1pPr algn="ctr">
              <a:defRPr>
                <a:solidFill>
                  <a:schemeClr val="tx1"/>
                </a:solidFill>
              </a:defRPr>
            </a:lvl1pPr>
          </a:lstStyle>
          <a:p>
            <a:fld id="{CC154707-5775-4100-A70D-994F13A147AA}" type="datetime1">
              <a:rPr lang="fi-FI" smtClean="0"/>
              <a:t>22.11.2021</a:t>
            </a:fld>
            <a:endParaRPr lang="fi-FI"/>
          </a:p>
        </p:txBody>
      </p:sp>
      <p:sp>
        <p:nvSpPr>
          <p:cNvPr id="5" name="Alatunnisteen paikkamerkki 4"/>
          <p:cNvSpPr>
            <a:spLocks noGrp="1"/>
          </p:cNvSpPr>
          <p:nvPr>
            <p:ph type="ftr" sz="quarter" idx="11"/>
          </p:nvPr>
        </p:nvSpPr>
        <p:spPr>
          <a:xfrm>
            <a:off x="3696000" y="4140000"/>
            <a:ext cx="4800000" cy="252000"/>
          </a:xfrm>
        </p:spPr>
        <p:txBody>
          <a:bodyPr lIns="0"/>
          <a:lstStyle>
            <a:lvl1pPr algn="ctr">
              <a:defRPr>
                <a:solidFill>
                  <a:schemeClr val="tx1"/>
                </a:solidFill>
              </a:defRPr>
            </a:lvl1pPr>
          </a:lstStyle>
          <a:p>
            <a:r>
              <a:rPr lang="fi-FI"/>
              <a:t>Etunimi Sukunimi</a:t>
            </a:r>
          </a:p>
        </p:txBody>
      </p:sp>
      <p:sp>
        <p:nvSpPr>
          <p:cNvPr id="12" name="Alaotsikko 2"/>
          <p:cNvSpPr>
            <a:spLocks noGrp="1"/>
          </p:cNvSpPr>
          <p:nvPr>
            <p:ph type="subTitle" idx="1"/>
          </p:nvPr>
        </p:nvSpPr>
        <p:spPr>
          <a:xfrm>
            <a:off x="1762781" y="3060000"/>
            <a:ext cx="8640000" cy="900000"/>
          </a:xfrm>
        </p:spPr>
        <p:txBody>
          <a:bodyPr/>
          <a:lstStyle>
            <a:lvl1pPr marL="0" indent="0" algn="ctr">
              <a:buNone/>
              <a:defRPr sz="1500" b="1">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fi-FI"/>
              <a:t>Muokkaa alaotsikon perustyyliä napsautt.</a:t>
            </a:r>
          </a:p>
        </p:txBody>
      </p:sp>
      <p:sp>
        <p:nvSpPr>
          <p:cNvPr id="19" name="Kuvan paikkamerkki 18"/>
          <p:cNvSpPr>
            <a:spLocks noGrp="1"/>
          </p:cNvSpPr>
          <p:nvPr>
            <p:ph type="pic" sz="quarter" idx="12" hasCustomPrompt="1"/>
          </p:nvPr>
        </p:nvSpPr>
        <p:spPr>
          <a:xfrm>
            <a:off x="480000" y="5796003"/>
            <a:ext cx="1920000" cy="719137"/>
          </a:xfrm>
        </p:spPr>
        <p:txBody>
          <a:bodyPr/>
          <a:lstStyle>
            <a:lvl1pPr>
              <a:defRPr sz="1050">
                <a:solidFill>
                  <a:schemeClr val="bg2"/>
                </a:solidFill>
              </a:defRPr>
            </a:lvl1pPr>
          </a:lstStyle>
          <a:p>
            <a:r>
              <a:rPr lang="fi-FI"/>
              <a:t>logo</a:t>
            </a:r>
          </a:p>
        </p:txBody>
      </p:sp>
      <p:sp>
        <p:nvSpPr>
          <p:cNvPr id="20" name="Kuvan paikkamerkki 18"/>
          <p:cNvSpPr>
            <a:spLocks noGrp="1"/>
          </p:cNvSpPr>
          <p:nvPr>
            <p:ph type="pic" sz="quarter" idx="13" hasCustomPrompt="1"/>
          </p:nvPr>
        </p:nvSpPr>
        <p:spPr>
          <a:xfrm>
            <a:off x="2708443" y="5794993"/>
            <a:ext cx="1920000" cy="719137"/>
          </a:xfrm>
        </p:spPr>
        <p:txBody>
          <a:bodyPr/>
          <a:lstStyle>
            <a:lvl1pPr>
              <a:defRPr sz="1050">
                <a:solidFill>
                  <a:schemeClr val="bg2"/>
                </a:solidFill>
              </a:defRPr>
            </a:lvl1pPr>
          </a:lstStyle>
          <a:p>
            <a:r>
              <a:rPr lang="fi-FI"/>
              <a:t>logo</a:t>
            </a:r>
          </a:p>
        </p:txBody>
      </p:sp>
      <p:sp>
        <p:nvSpPr>
          <p:cNvPr id="21" name="Kuvan paikkamerkki 18"/>
          <p:cNvSpPr>
            <a:spLocks noGrp="1"/>
          </p:cNvSpPr>
          <p:nvPr>
            <p:ph type="pic" sz="quarter" idx="14" hasCustomPrompt="1"/>
          </p:nvPr>
        </p:nvSpPr>
        <p:spPr>
          <a:xfrm>
            <a:off x="4930507" y="5794993"/>
            <a:ext cx="1920000" cy="719137"/>
          </a:xfrm>
        </p:spPr>
        <p:txBody>
          <a:bodyPr/>
          <a:lstStyle>
            <a:lvl1pPr>
              <a:defRPr sz="1050">
                <a:solidFill>
                  <a:schemeClr val="bg2"/>
                </a:solidFill>
              </a:defRPr>
            </a:lvl1pPr>
          </a:lstStyle>
          <a:p>
            <a:r>
              <a:rPr lang="fi-FI"/>
              <a:t>logo</a:t>
            </a:r>
          </a:p>
        </p:txBody>
      </p:sp>
      <p:pic>
        <p:nvPicPr>
          <p:cNvPr id="16" name="Picture 15" descr="EU_EAKR_ESR_FI_vertical_20mm_rgb.png"/>
          <p:cNvPicPr>
            <a:picLocks noChangeAspect="1"/>
          </p:cNvPicPr>
          <p:nvPr userDrawn="1"/>
        </p:nvPicPr>
        <p:blipFill>
          <a:blip r:embed="rId3" cstate="print"/>
          <a:stretch>
            <a:fillRect/>
          </a:stretch>
        </p:blipFill>
        <p:spPr>
          <a:xfrm>
            <a:off x="10400103" y="5580002"/>
            <a:ext cx="1437924" cy="1115001"/>
          </a:xfrm>
          <a:prstGeom prst="rect">
            <a:avLst/>
          </a:prstGeom>
        </p:spPr>
      </p:pic>
      <p:pic>
        <p:nvPicPr>
          <p:cNvPr id="13" name="Kuva 8" descr="VipuvoimaaEU_2014_2020_rgb-01.png"/>
          <p:cNvPicPr>
            <a:picLocks noChangeAspect="1"/>
          </p:cNvPicPr>
          <p:nvPr userDrawn="1"/>
        </p:nvPicPr>
        <p:blipFill>
          <a:blip r:embed="rId4" cstate="print"/>
          <a:stretch>
            <a:fillRect/>
          </a:stretch>
        </p:blipFill>
        <p:spPr>
          <a:xfrm>
            <a:off x="8630401" y="5842803"/>
            <a:ext cx="1627587" cy="864095"/>
          </a:xfrm>
          <a:prstGeom prst="rect">
            <a:avLst/>
          </a:prstGeom>
        </p:spPr>
      </p:pic>
      <p:pic>
        <p:nvPicPr>
          <p:cNvPr id="17" name="Kuva 1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4205" y="5326467"/>
            <a:ext cx="1583551" cy="1187663"/>
          </a:xfrm>
          <a:prstGeom prst="rect">
            <a:avLst/>
          </a:prstGeom>
        </p:spPr>
      </p:pic>
    </p:spTree>
    <p:extLst>
      <p:ext uri="{BB962C8B-B14F-4D97-AF65-F5344CB8AC3E}">
        <p14:creationId xmlns:p14="http://schemas.microsoft.com/office/powerpoint/2010/main" val="6403478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värillinen välidia">
    <p:bg>
      <p:bgPr>
        <a:solidFill>
          <a:srgbClr val="F6921E"/>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7520127" y="616417"/>
            <a:ext cx="3933461" cy="1470025"/>
          </a:xfrm>
        </p:spPr>
        <p:txBody>
          <a:bodyPr wrap="square" anchor="t" anchorCtr="0"/>
          <a:lstStyle>
            <a:lvl1pPr algn="r">
              <a:defRPr>
                <a:solidFill>
                  <a:schemeClr val="tx2"/>
                </a:solidFill>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chemeClr val="tx2"/>
                </a:solidFill>
              </a:defRPr>
            </a:lvl1pPr>
          </a:lstStyle>
          <a:p>
            <a:fld id="{1DD4D7F2-B1A3-4E15-80BE-4B95D3908B6E}" type="datetime1">
              <a:rPr lang="fi-FI" smtClean="0"/>
              <a:t>22.11.2021</a:t>
            </a:fld>
            <a:endParaRPr lang="fi-FI"/>
          </a:p>
        </p:txBody>
      </p:sp>
      <p:sp>
        <p:nvSpPr>
          <p:cNvPr id="5" name="Alatunnisteen paikkamerkki 4"/>
          <p:cNvSpPr>
            <a:spLocks noGrp="1"/>
          </p:cNvSpPr>
          <p:nvPr>
            <p:ph type="ftr" sz="quarter" idx="11"/>
          </p:nvPr>
        </p:nvSpPr>
        <p:spPr/>
        <p:txBody>
          <a:bodyPr/>
          <a:lstStyle>
            <a:lvl1pPr>
              <a:defRPr>
                <a:solidFill>
                  <a:schemeClr val="tx2"/>
                </a:solidFill>
              </a:defRPr>
            </a:lvl1pPr>
          </a:lstStyle>
          <a:p>
            <a:r>
              <a:rPr lang="fi-FI"/>
              <a:t>Etunimi Sukunimi</a:t>
            </a:r>
          </a:p>
        </p:txBody>
      </p:sp>
      <p:sp>
        <p:nvSpPr>
          <p:cNvPr id="6" name="Dian numeron paikkamerkki 5"/>
          <p:cNvSpPr>
            <a:spLocks noGrp="1"/>
          </p:cNvSpPr>
          <p:nvPr>
            <p:ph type="sldNum" sz="quarter" idx="12"/>
          </p:nvPr>
        </p:nvSpPr>
        <p:spPr/>
        <p:txBody>
          <a:bodyPr/>
          <a:lstStyle>
            <a:lvl1pPr>
              <a:defRPr>
                <a:solidFill>
                  <a:schemeClr val="tx2"/>
                </a:solidFill>
              </a:defRPr>
            </a:lvl1pPr>
          </a:lstStyle>
          <a:p>
            <a:fld id="{2A4837A0-F8B5-40DF-B7A3-2778985E9851}" type="slidenum">
              <a:rPr lang="fi-FI" smtClean="0"/>
              <a:pPr/>
              <a:t>‹#›</a:t>
            </a:fld>
            <a:endParaRPr lang="fi-FI"/>
          </a:p>
        </p:txBody>
      </p:sp>
      <p:pic>
        <p:nvPicPr>
          <p:cNvPr id="11" name="Picture 10" descr="EU_EAKR_ESR_FI_vertical_20mm_rgb.png"/>
          <p:cNvPicPr>
            <a:picLocks noChangeAspect="1"/>
          </p:cNvPicPr>
          <p:nvPr userDrawn="1"/>
        </p:nvPicPr>
        <p:blipFill>
          <a:blip r:embed="rId3" cstate="print"/>
          <a:stretch>
            <a:fillRect/>
          </a:stretch>
        </p:blipFill>
        <p:spPr>
          <a:xfrm>
            <a:off x="10400103" y="5580002"/>
            <a:ext cx="1437924" cy="1115001"/>
          </a:xfrm>
          <a:prstGeom prst="rect">
            <a:avLst/>
          </a:prstGeom>
        </p:spPr>
      </p:pic>
      <p:pic>
        <p:nvPicPr>
          <p:cNvPr id="10" name="Kuva 8" descr="VipuvoimaaEU_2014_2020_rgb-01.png"/>
          <p:cNvPicPr>
            <a:picLocks noChangeAspect="1"/>
          </p:cNvPicPr>
          <p:nvPr userDrawn="1"/>
        </p:nvPicPr>
        <p:blipFill>
          <a:blip r:embed="rId4" cstate="print"/>
          <a:stretch>
            <a:fillRect/>
          </a:stretch>
        </p:blipFill>
        <p:spPr>
          <a:xfrm>
            <a:off x="8630401" y="5842803"/>
            <a:ext cx="1627587" cy="864095"/>
          </a:xfrm>
          <a:prstGeom prst="rect">
            <a:avLst/>
          </a:prstGeom>
        </p:spPr>
      </p:pic>
    </p:spTree>
    <p:extLst>
      <p:ext uri="{BB962C8B-B14F-4D97-AF65-F5344CB8AC3E}">
        <p14:creationId xmlns:p14="http://schemas.microsoft.com/office/powerpoint/2010/main" val="2148715322"/>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A_kuvadia: tumma kuva">
    <p:bg>
      <p:bgPr>
        <a:solidFill>
          <a:schemeClr val="tx1"/>
        </a:solidFill>
        <a:effectLst/>
      </p:bgPr>
    </p:bg>
    <p:spTree>
      <p:nvGrpSpPr>
        <p:cNvPr id="1" name=""/>
        <p:cNvGrpSpPr/>
        <p:nvPr/>
      </p:nvGrpSpPr>
      <p:grpSpPr>
        <a:xfrm>
          <a:off x="0" y="0"/>
          <a:ext cx="0" cy="0"/>
          <a:chOff x="0" y="0"/>
          <a:chExt cx="0" cy="0"/>
        </a:xfrm>
      </p:grpSpPr>
      <p:pic>
        <p:nvPicPr>
          <p:cNvPr id="9" name="Kuva 8" descr="TEM_RR_PPT-taustat_RGB_valk_kehys_ja_teksti-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7520127" y="616417"/>
            <a:ext cx="3933461" cy="1470025"/>
          </a:xfrm>
        </p:spPr>
        <p:txBody>
          <a:bodyPr wrap="square" anchor="t" anchorCtr="0"/>
          <a:lstStyle>
            <a:lvl1pPr algn="r">
              <a:defRPr>
                <a:solidFill>
                  <a:schemeClr val="tx2"/>
                </a:solidFill>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chemeClr val="tx2"/>
                </a:solidFill>
              </a:defRPr>
            </a:lvl1pPr>
          </a:lstStyle>
          <a:p>
            <a:fld id="{F9552FA4-09B4-4874-AF79-00EE482E6AAF}" type="datetime1">
              <a:rPr lang="fi-FI" smtClean="0"/>
              <a:t>22.11.2021</a:t>
            </a:fld>
            <a:endParaRPr lang="fi-FI"/>
          </a:p>
        </p:txBody>
      </p:sp>
      <p:sp>
        <p:nvSpPr>
          <p:cNvPr id="5" name="Alatunnisteen paikkamerkki 4"/>
          <p:cNvSpPr>
            <a:spLocks noGrp="1"/>
          </p:cNvSpPr>
          <p:nvPr>
            <p:ph type="ftr" sz="quarter" idx="11"/>
          </p:nvPr>
        </p:nvSpPr>
        <p:spPr/>
        <p:txBody>
          <a:bodyPr/>
          <a:lstStyle>
            <a:lvl1pPr>
              <a:defRPr>
                <a:solidFill>
                  <a:schemeClr val="tx2"/>
                </a:solidFill>
              </a:defRPr>
            </a:lvl1pPr>
          </a:lstStyle>
          <a:p>
            <a:r>
              <a:rPr lang="fi-FI"/>
              <a:t>Etunimi Sukunimi</a:t>
            </a:r>
          </a:p>
        </p:txBody>
      </p:sp>
      <p:sp>
        <p:nvSpPr>
          <p:cNvPr id="6" name="Dian numeron paikkamerkki 5"/>
          <p:cNvSpPr>
            <a:spLocks noGrp="1"/>
          </p:cNvSpPr>
          <p:nvPr>
            <p:ph type="sldNum" sz="quarter" idx="12"/>
          </p:nvPr>
        </p:nvSpPr>
        <p:spPr/>
        <p:txBody>
          <a:bodyPr/>
          <a:lstStyle>
            <a:lvl1pPr>
              <a:defRPr>
                <a:solidFill>
                  <a:schemeClr val="tx2"/>
                </a:solidFill>
              </a:defRPr>
            </a:lvl1pPr>
          </a:lstStyle>
          <a:p>
            <a:fld id="{2A4837A0-F8B5-40DF-B7A3-2778985E9851}" type="slidenum">
              <a:rPr lang="fi-FI" smtClean="0"/>
              <a:pPr/>
              <a:t>‹#›</a:t>
            </a:fld>
            <a:endParaRPr lang="fi-FI"/>
          </a:p>
        </p:txBody>
      </p:sp>
      <p:pic>
        <p:nvPicPr>
          <p:cNvPr id="10" name="Picture 9" descr="EU_EAKR_ESR_FI_vertical_20mm_rgb.png"/>
          <p:cNvPicPr>
            <a:picLocks noChangeAspect="1"/>
          </p:cNvPicPr>
          <p:nvPr userDrawn="1"/>
        </p:nvPicPr>
        <p:blipFill>
          <a:blip r:embed="rId3" cstate="print"/>
          <a:stretch>
            <a:fillRect/>
          </a:stretch>
        </p:blipFill>
        <p:spPr>
          <a:xfrm>
            <a:off x="10400103" y="5580002"/>
            <a:ext cx="1437924" cy="1115001"/>
          </a:xfrm>
          <a:prstGeom prst="rect">
            <a:avLst/>
          </a:prstGeom>
        </p:spPr>
      </p:pic>
      <p:pic>
        <p:nvPicPr>
          <p:cNvPr id="12" name="Kuva 8" descr="VipuvoimaaEU_2014_2020_rgb-01.png"/>
          <p:cNvPicPr>
            <a:picLocks noChangeAspect="1"/>
          </p:cNvPicPr>
          <p:nvPr userDrawn="1"/>
        </p:nvPicPr>
        <p:blipFill>
          <a:blip r:embed="rId4" cstate="print"/>
          <a:stretch>
            <a:fillRect/>
          </a:stretch>
        </p:blipFill>
        <p:spPr>
          <a:xfrm>
            <a:off x="8630401" y="5842803"/>
            <a:ext cx="1627587" cy="864095"/>
          </a:xfrm>
          <a:prstGeom prst="rect">
            <a:avLst/>
          </a:prstGeom>
        </p:spPr>
      </p:pic>
    </p:spTree>
    <p:extLst>
      <p:ext uri="{BB962C8B-B14F-4D97-AF65-F5344CB8AC3E}">
        <p14:creationId xmlns:p14="http://schemas.microsoft.com/office/powerpoint/2010/main" val="26273384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Pictur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Suorakulmio 7">
            <a:extLst>
              <a:ext uri="{FF2B5EF4-FFF2-40B4-BE49-F238E27FC236}">
                <a16:creationId xmlns:a16="http://schemas.microsoft.com/office/drawing/2014/main" id="{8C8AA788-1511-D443-BE5F-7908AB2BA881}"/>
              </a:ext>
            </a:extLst>
          </p:cNvPr>
          <p:cNvSpPr/>
          <p:nvPr userDrawn="1"/>
        </p:nvSpPr>
        <p:spPr>
          <a:xfrm>
            <a:off x="0" y="-1"/>
            <a:ext cx="12192000" cy="593634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1524000" y="692595"/>
            <a:ext cx="9144000" cy="2387600"/>
          </a:xfrm>
        </p:spPr>
        <p:txBody>
          <a:bodyPr anchor="b"/>
          <a:lstStyle>
            <a:lvl1pPr algn="ctr">
              <a:defRPr sz="7200"/>
            </a:lvl1pPr>
          </a:lstStyle>
          <a:p>
            <a:r>
              <a:rPr lang="fi-FI" noProof="0"/>
              <a:t>Muokkaa ots. perustyyl. napsautt.</a:t>
            </a:r>
          </a:p>
        </p:txBody>
      </p:sp>
      <p:sp>
        <p:nvSpPr>
          <p:cNvPr id="3" name="Subtitle 2">
            <a:extLst>
              <a:ext uri="{FF2B5EF4-FFF2-40B4-BE49-F238E27FC236}">
                <a16:creationId xmlns:a16="http://schemas.microsoft.com/office/drawing/2014/main" id="{91FDDA9F-DC3B-4803-9730-F564F287AC8E}"/>
              </a:ext>
            </a:extLst>
          </p:cNvPr>
          <p:cNvSpPr>
            <a:spLocks noGrp="1"/>
          </p:cNvSpPr>
          <p:nvPr>
            <p:ph type="subTitle" idx="1"/>
          </p:nvPr>
        </p:nvSpPr>
        <p:spPr>
          <a:xfrm>
            <a:off x="1524000" y="3442018"/>
            <a:ext cx="9144000" cy="1655762"/>
          </a:xfrm>
        </p:spPr>
        <p:txBody>
          <a:bodyPr/>
          <a:lstStyle>
            <a:lvl1pPr marL="0" indent="0" algn="ctr">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noProof="0"/>
              <a:t>Muokkaa alaotsikon perustyyliä napsautt.</a:t>
            </a:r>
          </a:p>
        </p:txBody>
      </p:sp>
    </p:spTree>
    <p:extLst>
      <p:ext uri="{BB962C8B-B14F-4D97-AF65-F5344CB8AC3E}">
        <p14:creationId xmlns:p14="http://schemas.microsoft.com/office/powerpoint/2010/main" val="41800727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B_kuvadia: vaalea kuva">
    <p:bg>
      <p:bgPr>
        <a:solidFill>
          <a:schemeClr val="tx1"/>
        </a:solidFill>
        <a:effectLst/>
      </p:bgPr>
    </p:bg>
    <p:spTree>
      <p:nvGrpSpPr>
        <p:cNvPr id="1" name=""/>
        <p:cNvGrpSpPr/>
        <p:nvPr/>
      </p:nvGrpSpPr>
      <p:grpSpPr>
        <a:xfrm>
          <a:off x="0" y="0"/>
          <a:ext cx="0" cy="0"/>
          <a:chOff x="0" y="0"/>
          <a:chExt cx="0" cy="0"/>
        </a:xfrm>
      </p:grpSpPr>
      <p:pic>
        <p:nvPicPr>
          <p:cNvPr id="10" name="Kuva 9" descr="TEM_RR_PPT-taustat_RGB_valk_kehys_tumma_teksti-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ctrTitle"/>
          </p:nvPr>
        </p:nvSpPr>
        <p:spPr>
          <a:xfrm>
            <a:off x="7520127" y="616417"/>
            <a:ext cx="3933461" cy="1470025"/>
          </a:xfrm>
        </p:spPr>
        <p:txBody>
          <a:bodyPr wrap="square" anchor="t" anchorCtr="0"/>
          <a:lstStyle>
            <a:lvl1pPr algn="r">
              <a:defRPr>
                <a:solidFill>
                  <a:schemeClr val="bg2"/>
                </a:solidFill>
              </a:defRPr>
            </a:lvl1pPr>
          </a:lstStyle>
          <a:p>
            <a:r>
              <a:rPr lang="fi-FI"/>
              <a:t>Muokkaa ots. perustyyl. napsautt.</a:t>
            </a:r>
          </a:p>
        </p:txBody>
      </p:sp>
      <p:sp>
        <p:nvSpPr>
          <p:cNvPr id="4" name="Päivämäärän paikkamerkki 3"/>
          <p:cNvSpPr>
            <a:spLocks noGrp="1"/>
          </p:cNvSpPr>
          <p:nvPr>
            <p:ph type="dt" sz="half" idx="10"/>
          </p:nvPr>
        </p:nvSpPr>
        <p:spPr/>
        <p:txBody>
          <a:bodyPr/>
          <a:lstStyle>
            <a:lvl1pPr>
              <a:defRPr>
                <a:solidFill>
                  <a:schemeClr val="bg2"/>
                </a:solidFill>
              </a:defRPr>
            </a:lvl1pPr>
          </a:lstStyle>
          <a:p>
            <a:fld id="{602A426F-245A-42DF-822E-4171549590A8}" type="datetime1">
              <a:rPr lang="fi-FI" smtClean="0"/>
              <a:t>22.11.2021</a:t>
            </a:fld>
            <a:endParaRPr lang="fi-FI"/>
          </a:p>
        </p:txBody>
      </p:sp>
      <p:sp>
        <p:nvSpPr>
          <p:cNvPr id="5" name="Alatunnisteen paikkamerkki 4"/>
          <p:cNvSpPr>
            <a:spLocks noGrp="1"/>
          </p:cNvSpPr>
          <p:nvPr>
            <p:ph type="ftr" sz="quarter" idx="11"/>
          </p:nvPr>
        </p:nvSpPr>
        <p:spPr/>
        <p:txBody>
          <a:bodyPr/>
          <a:lstStyle>
            <a:lvl1pPr>
              <a:defRPr>
                <a:solidFill>
                  <a:schemeClr val="bg2"/>
                </a:solidFill>
              </a:defRPr>
            </a:lvl1pPr>
          </a:lstStyle>
          <a:p>
            <a:r>
              <a:rPr lang="fi-FI"/>
              <a:t>Etunimi Sukunimi</a:t>
            </a:r>
          </a:p>
        </p:txBody>
      </p:sp>
      <p:sp>
        <p:nvSpPr>
          <p:cNvPr id="6" name="Dian numeron paikkamerkki 5"/>
          <p:cNvSpPr>
            <a:spLocks noGrp="1"/>
          </p:cNvSpPr>
          <p:nvPr>
            <p:ph type="sldNum" sz="quarter" idx="12"/>
          </p:nvPr>
        </p:nvSpPr>
        <p:spPr/>
        <p:txBody>
          <a:bodyPr/>
          <a:lstStyle>
            <a:lvl1pPr>
              <a:defRPr>
                <a:solidFill>
                  <a:schemeClr val="bg2"/>
                </a:solidFill>
              </a:defRPr>
            </a:lvl1pPr>
          </a:lstStyle>
          <a:p>
            <a:fld id="{2A4837A0-F8B5-40DF-B7A3-2778985E9851}" type="slidenum">
              <a:rPr lang="fi-FI" smtClean="0"/>
              <a:pPr/>
              <a:t>‹#›</a:t>
            </a:fld>
            <a:endParaRPr lang="fi-FI"/>
          </a:p>
        </p:txBody>
      </p:sp>
      <p:pic>
        <p:nvPicPr>
          <p:cNvPr id="9" name="Picture 8" descr="EU_EAKR_ESR_FI_vertical_20mm_rgb.png"/>
          <p:cNvPicPr>
            <a:picLocks noChangeAspect="1"/>
          </p:cNvPicPr>
          <p:nvPr userDrawn="1"/>
        </p:nvPicPr>
        <p:blipFill>
          <a:blip r:embed="rId3" cstate="print"/>
          <a:stretch>
            <a:fillRect/>
          </a:stretch>
        </p:blipFill>
        <p:spPr>
          <a:xfrm>
            <a:off x="10400103" y="5580002"/>
            <a:ext cx="1437924" cy="1115001"/>
          </a:xfrm>
          <a:prstGeom prst="rect">
            <a:avLst/>
          </a:prstGeom>
        </p:spPr>
      </p:pic>
      <p:pic>
        <p:nvPicPr>
          <p:cNvPr id="12" name="Kuva 8" descr="VipuvoimaaEU_2014_2020_rgb-01.png"/>
          <p:cNvPicPr>
            <a:picLocks noChangeAspect="1"/>
          </p:cNvPicPr>
          <p:nvPr userDrawn="1"/>
        </p:nvPicPr>
        <p:blipFill>
          <a:blip r:embed="rId4" cstate="print"/>
          <a:stretch>
            <a:fillRect/>
          </a:stretch>
        </p:blipFill>
        <p:spPr>
          <a:xfrm>
            <a:off x="8630401" y="5842803"/>
            <a:ext cx="1627587" cy="864095"/>
          </a:xfrm>
          <a:prstGeom prst="rect">
            <a:avLst/>
          </a:prstGeom>
        </p:spPr>
      </p:pic>
    </p:spTree>
    <p:extLst>
      <p:ext uri="{BB962C8B-B14F-4D97-AF65-F5344CB8AC3E}">
        <p14:creationId xmlns:p14="http://schemas.microsoft.com/office/powerpoint/2010/main" val="3861548584"/>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4_tekstidia: yksipalstainen">
    <p:bg>
      <p:bgRef idx="1001">
        <a:schemeClr val="bg1"/>
      </p:bgRef>
    </p:bg>
    <p:spTree>
      <p:nvGrpSpPr>
        <p:cNvPr id="1" name=""/>
        <p:cNvGrpSpPr/>
        <p:nvPr/>
      </p:nvGrpSpPr>
      <p:grpSpPr>
        <a:xfrm>
          <a:off x="0" y="0"/>
          <a:ext cx="0" cy="0"/>
          <a:chOff x="0" y="0"/>
          <a:chExt cx="0" cy="0"/>
        </a:xfrm>
      </p:grpSpPr>
      <p:pic>
        <p:nvPicPr>
          <p:cNvPr id="9" name="Kuva 8" descr="TEM_RR_PPT-taustat_RGB_harmaa_kehys-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title"/>
          </p:nvPr>
        </p:nvSpPr>
        <p:spPr/>
        <p:txBody>
          <a:bodyPr/>
          <a:lstStyle>
            <a:lvl1pPr>
              <a:defRPr>
                <a:solidFill>
                  <a:srgbClr val="F6921E"/>
                </a:solidFill>
              </a:defRPr>
            </a:lvl1pPr>
          </a:lstStyle>
          <a:p>
            <a:r>
              <a:rPr lang="fi-FI"/>
              <a:t>Muokkaa ots. perustyyl. napsautt.</a:t>
            </a:r>
          </a:p>
        </p:txBody>
      </p:sp>
      <p:sp>
        <p:nvSpPr>
          <p:cNvPr id="3" name="Sisällön paikkamerkki 2"/>
          <p:cNvSpPr>
            <a:spLocks noGrp="1"/>
          </p:cNvSpPr>
          <p:nvPr>
            <p:ph idx="1"/>
          </p:nvPr>
        </p:nvSpPr>
        <p:spPr>
          <a:xfrm>
            <a:off x="720000" y="1584000"/>
            <a:ext cx="10752000" cy="4140000"/>
          </a:xfrm>
        </p:spPr>
        <p:txBody>
          <a:bodyPr/>
          <a:lstStyle>
            <a:lvl2pPr>
              <a:defRPr/>
            </a:lvl2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wrap="none"/>
          <a:lstStyle/>
          <a:p>
            <a:fld id="{2548D0F2-4953-4D70-B8BB-44D6A019A9B3}" type="datetime1">
              <a:rPr lang="fi-FI" smtClean="0"/>
              <a:t>22.11.2021</a:t>
            </a:fld>
            <a:endParaRPr lang="fi-FI"/>
          </a:p>
        </p:txBody>
      </p:sp>
      <p:sp>
        <p:nvSpPr>
          <p:cNvPr id="5" name="Alatunnisteen paikkamerkki 4"/>
          <p:cNvSpPr>
            <a:spLocks noGrp="1"/>
          </p:cNvSpPr>
          <p:nvPr>
            <p:ph type="ftr" sz="quarter" idx="11"/>
          </p:nvPr>
        </p:nvSpPr>
        <p:spPr/>
        <p:txBody>
          <a:bodyPr wrap="none" rIns="0"/>
          <a:lstStyle/>
          <a:p>
            <a:r>
              <a:rPr lang="fi-FI"/>
              <a:t>Etunimi Sukunimi</a:t>
            </a:r>
          </a:p>
        </p:txBody>
      </p:sp>
      <p:sp>
        <p:nvSpPr>
          <p:cNvPr id="6" name="Dian numeron paikkamerkki 5"/>
          <p:cNvSpPr>
            <a:spLocks noGrp="1"/>
          </p:cNvSpPr>
          <p:nvPr>
            <p:ph type="sldNum" sz="quarter" idx="12"/>
          </p:nvPr>
        </p:nvSpPr>
        <p:spPr/>
        <p:txBody>
          <a:bodyPr wrap="none" rIns="0"/>
          <a:lstStyle>
            <a:lvl1pPr algn="l">
              <a:defRPr/>
            </a:lvl1pPr>
          </a:lstStyle>
          <a:p>
            <a:fld id="{2A4837A0-F8B5-40DF-B7A3-2778985E9851}" type="slidenum">
              <a:rPr lang="fi-FI" smtClean="0"/>
              <a:pPr/>
              <a:t>‹#›</a:t>
            </a:fld>
            <a:endParaRPr lang="fi-FI"/>
          </a:p>
        </p:txBody>
      </p:sp>
      <p:pic>
        <p:nvPicPr>
          <p:cNvPr id="10" name="Picture 9" descr="EU_EAKR_ESR_FI_vertical_20mm_rgb.png"/>
          <p:cNvPicPr>
            <a:picLocks noChangeAspect="1"/>
          </p:cNvPicPr>
          <p:nvPr userDrawn="1"/>
        </p:nvPicPr>
        <p:blipFill>
          <a:blip r:embed="rId3" cstate="print"/>
          <a:stretch>
            <a:fillRect/>
          </a:stretch>
        </p:blipFill>
        <p:spPr>
          <a:xfrm>
            <a:off x="10400103" y="5580002"/>
            <a:ext cx="1437924" cy="1115001"/>
          </a:xfrm>
          <a:prstGeom prst="rect">
            <a:avLst/>
          </a:prstGeom>
        </p:spPr>
      </p:pic>
      <p:pic>
        <p:nvPicPr>
          <p:cNvPr id="12" name="Kuva 8" descr="VipuvoimaaEU_2014_2020_rgb-01.png"/>
          <p:cNvPicPr>
            <a:picLocks noChangeAspect="1"/>
          </p:cNvPicPr>
          <p:nvPr userDrawn="1"/>
        </p:nvPicPr>
        <p:blipFill>
          <a:blip r:embed="rId4" cstate="print"/>
          <a:stretch>
            <a:fillRect/>
          </a:stretch>
        </p:blipFill>
        <p:spPr>
          <a:xfrm>
            <a:off x="8630401" y="5842803"/>
            <a:ext cx="1627587" cy="864095"/>
          </a:xfrm>
          <a:prstGeom prst="rect">
            <a:avLst/>
          </a:prstGeom>
        </p:spPr>
      </p:pic>
    </p:spTree>
    <p:extLst>
      <p:ext uri="{BB962C8B-B14F-4D97-AF65-F5344CB8AC3E}">
        <p14:creationId xmlns:p14="http://schemas.microsoft.com/office/powerpoint/2010/main" val="18283005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5_Tekstidia: kaksipalstainen">
    <p:bg>
      <p:bgRef idx="1001">
        <a:schemeClr val="bg1"/>
      </p:bgRef>
    </p:bg>
    <p:spTree>
      <p:nvGrpSpPr>
        <p:cNvPr id="1" name=""/>
        <p:cNvGrpSpPr/>
        <p:nvPr/>
      </p:nvGrpSpPr>
      <p:grpSpPr>
        <a:xfrm>
          <a:off x="0" y="0"/>
          <a:ext cx="0" cy="0"/>
          <a:chOff x="0" y="0"/>
          <a:chExt cx="0" cy="0"/>
        </a:xfrm>
      </p:grpSpPr>
      <p:pic>
        <p:nvPicPr>
          <p:cNvPr id="10" name="Kuva 9" descr="TEM_RR_PPT-taustat_RGB_harmaa_kehys-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title"/>
          </p:nvPr>
        </p:nvSpPr>
        <p:spPr/>
        <p:txBody>
          <a:bodyPr/>
          <a:lstStyle>
            <a:lvl1pPr>
              <a:defRPr>
                <a:solidFill>
                  <a:srgbClr val="F6921E"/>
                </a:solidFill>
              </a:defRPr>
            </a:lvl1pPr>
          </a:lstStyle>
          <a:p>
            <a:r>
              <a:rPr lang="fi-FI"/>
              <a:t>Muokkaa ots. perustyyl. napsautt.</a:t>
            </a:r>
          </a:p>
        </p:txBody>
      </p:sp>
      <p:sp>
        <p:nvSpPr>
          <p:cNvPr id="3" name="Sisällön paikkamerkki 2"/>
          <p:cNvSpPr>
            <a:spLocks noGrp="1"/>
          </p:cNvSpPr>
          <p:nvPr>
            <p:ph sz="half" idx="1"/>
          </p:nvPr>
        </p:nvSpPr>
        <p:spPr>
          <a:xfrm>
            <a:off x="720000" y="1584000"/>
            <a:ext cx="5232000" cy="4500000"/>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Sisällön paikkamerkki 3"/>
          <p:cNvSpPr>
            <a:spLocks noGrp="1"/>
          </p:cNvSpPr>
          <p:nvPr>
            <p:ph sz="half" idx="2"/>
          </p:nvPr>
        </p:nvSpPr>
        <p:spPr>
          <a:xfrm>
            <a:off x="6197600" y="1584000"/>
            <a:ext cx="5280000" cy="4500000"/>
          </a:xfrm>
        </p:spPr>
        <p:txBody>
          <a:bodyPr/>
          <a:lstStyle>
            <a:lvl1pPr>
              <a:defRPr sz="1800"/>
            </a:lvl1pPr>
            <a:lvl2pPr>
              <a:defRPr sz="1500"/>
            </a:lvl2pPr>
            <a:lvl3pPr>
              <a:defRPr sz="1500"/>
            </a:lvl3pPr>
            <a:lvl4pPr>
              <a:defRPr sz="1500"/>
            </a:lvl4pPr>
            <a:lvl5pPr>
              <a:defRPr sz="1500"/>
            </a:lvl5pPr>
            <a:lvl6pPr>
              <a:defRPr sz="1350"/>
            </a:lvl6pPr>
            <a:lvl7pPr>
              <a:defRPr sz="1350"/>
            </a:lvl7pPr>
            <a:lvl8pPr>
              <a:defRPr sz="1350"/>
            </a:lvl8pPr>
            <a:lvl9pPr>
              <a:defRPr sz="135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4"/>
          <p:cNvSpPr>
            <a:spLocks noGrp="1"/>
          </p:cNvSpPr>
          <p:nvPr>
            <p:ph type="dt" sz="half" idx="10"/>
          </p:nvPr>
        </p:nvSpPr>
        <p:spPr/>
        <p:txBody>
          <a:bodyPr/>
          <a:lstStyle/>
          <a:p>
            <a:fld id="{D0B4AEA4-6B90-4B69-A74E-43D5F8B1191A}" type="datetime1">
              <a:rPr lang="fi-FI" smtClean="0"/>
              <a:t>22.11.2021</a:t>
            </a:fld>
            <a:endParaRPr lang="fi-FI"/>
          </a:p>
        </p:txBody>
      </p:sp>
      <p:sp>
        <p:nvSpPr>
          <p:cNvPr id="6" name="Alatunnisteen paikkamerkki 5"/>
          <p:cNvSpPr>
            <a:spLocks noGrp="1"/>
          </p:cNvSpPr>
          <p:nvPr>
            <p:ph type="ftr" sz="quarter" idx="11"/>
          </p:nvPr>
        </p:nvSpPr>
        <p:spPr/>
        <p:txBody>
          <a:bodyPr/>
          <a:lstStyle/>
          <a:p>
            <a:r>
              <a:rPr lang="fi-FI"/>
              <a:t>Etunimi Sukunimi</a:t>
            </a:r>
          </a:p>
        </p:txBody>
      </p:sp>
      <p:sp>
        <p:nvSpPr>
          <p:cNvPr id="7" name="Dian numeron paikkamerkki 6"/>
          <p:cNvSpPr>
            <a:spLocks noGrp="1"/>
          </p:cNvSpPr>
          <p:nvPr>
            <p:ph type="sldNum" sz="quarter" idx="12"/>
          </p:nvPr>
        </p:nvSpPr>
        <p:spPr/>
        <p:txBody>
          <a:bodyPr/>
          <a:lstStyle/>
          <a:p>
            <a:fld id="{2A4837A0-F8B5-40DF-B7A3-2778985E9851}" type="slidenum">
              <a:rPr lang="fi-FI" smtClean="0"/>
              <a:pPr/>
              <a:t>‹#›</a:t>
            </a:fld>
            <a:endParaRPr lang="fi-FI"/>
          </a:p>
        </p:txBody>
      </p:sp>
      <p:pic>
        <p:nvPicPr>
          <p:cNvPr id="11" name="Picture 10" descr="EU_EAKR_ESR_FI_vertical_20mm_rgb.png"/>
          <p:cNvPicPr>
            <a:picLocks noChangeAspect="1"/>
          </p:cNvPicPr>
          <p:nvPr userDrawn="1"/>
        </p:nvPicPr>
        <p:blipFill>
          <a:blip r:embed="rId3" cstate="print"/>
          <a:stretch>
            <a:fillRect/>
          </a:stretch>
        </p:blipFill>
        <p:spPr>
          <a:xfrm>
            <a:off x="10400103" y="5580002"/>
            <a:ext cx="1437924" cy="1115001"/>
          </a:xfrm>
          <a:prstGeom prst="rect">
            <a:avLst/>
          </a:prstGeom>
        </p:spPr>
      </p:pic>
      <p:pic>
        <p:nvPicPr>
          <p:cNvPr id="13" name="Kuva 8" descr="VipuvoimaaEU_2014_2020_rgb-01.png"/>
          <p:cNvPicPr>
            <a:picLocks noChangeAspect="1"/>
          </p:cNvPicPr>
          <p:nvPr userDrawn="1"/>
        </p:nvPicPr>
        <p:blipFill>
          <a:blip r:embed="rId4" cstate="print"/>
          <a:stretch>
            <a:fillRect/>
          </a:stretch>
        </p:blipFill>
        <p:spPr>
          <a:xfrm>
            <a:off x="8630401" y="5842803"/>
            <a:ext cx="1627587" cy="864095"/>
          </a:xfrm>
          <a:prstGeom prst="rect">
            <a:avLst/>
          </a:prstGeom>
        </p:spPr>
      </p:pic>
    </p:spTree>
    <p:extLst>
      <p:ext uri="{BB962C8B-B14F-4D97-AF65-F5344CB8AC3E}">
        <p14:creationId xmlns:p14="http://schemas.microsoft.com/office/powerpoint/2010/main" val="3943833340"/>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ekstidia: yksip. väliotsikolla">
    <p:bg>
      <p:bgRef idx="1001">
        <a:schemeClr val="bg1"/>
      </p:bgRef>
    </p:bg>
    <p:spTree>
      <p:nvGrpSpPr>
        <p:cNvPr id="1" name=""/>
        <p:cNvGrpSpPr/>
        <p:nvPr/>
      </p:nvGrpSpPr>
      <p:grpSpPr>
        <a:xfrm>
          <a:off x="0" y="0"/>
          <a:ext cx="0" cy="0"/>
          <a:chOff x="0" y="0"/>
          <a:chExt cx="0" cy="0"/>
        </a:xfrm>
      </p:grpSpPr>
      <p:pic>
        <p:nvPicPr>
          <p:cNvPr id="12" name="Kuva 11" descr="TEM_RR_PPT-taustat_RGB_harmaa_kehys-01.png"/>
          <p:cNvPicPr>
            <a:picLocks noChangeAspect="1"/>
          </p:cNvPicPr>
          <p:nvPr userDrawn="1"/>
        </p:nvPicPr>
        <p:blipFill>
          <a:blip r:embed="rId2" cstate="print"/>
          <a:stretch>
            <a:fillRect/>
          </a:stretch>
        </p:blipFill>
        <p:spPr>
          <a:xfrm>
            <a:off x="-17647" y="0"/>
            <a:ext cx="12192000" cy="6858000"/>
          </a:xfrm>
          <a:prstGeom prst="rect">
            <a:avLst/>
          </a:prstGeom>
        </p:spPr>
      </p:pic>
      <p:sp>
        <p:nvSpPr>
          <p:cNvPr id="2" name="Otsikko 1"/>
          <p:cNvSpPr>
            <a:spLocks noGrp="1"/>
          </p:cNvSpPr>
          <p:nvPr>
            <p:ph type="title"/>
          </p:nvPr>
        </p:nvSpPr>
        <p:spPr/>
        <p:txBody>
          <a:bodyPr/>
          <a:lstStyle>
            <a:lvl1pPr>
              <a:defRPr>
                <a:solidFill>
                  <a:srgbClr val="F6921E"/>
                </a:solidFill>
              </a:defRPr>
            </a:lvl1pPr>
          </a:lstStyle>
          <a:p>
            <a:r>
              <a:rPr lang="fi-FI"/>
              <a:t>Muokkaa ots. perustyyl. napsautt.</a:t>
            </a:r>
          </a:p>
        </p:txBody>
      </p:sp>
      <p:sp>
        <p:nvSpPr>
          <p:cNvPr id="3" name="Tekstin paikkamerkki 2"/>
          <p:cNvSpPr>
            <a:spLocks noGrp="1"/>
          </p:cNvSpPr>
          <p:nvPr>
            <p:ph type="body" idx="1"/>
          </p:nvPr>
        </p:nvSpPr>
        <p:spPr>
          <a:xfrm>
            <a:off x="720000" y="1584000"/>
            <a:ext cx="10752597" cy="360000"/>
          </a:xfrm>
        </p:spPr>
        <p:txBody>
          <a:bodyPr wrap="square" anchor="t" anchorCtr="0"/>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i-FI"/>
              <a:t>Muokkaa tekstin perustyylejä napsauttamalla</a:t>
            </a:r>
          </a:p>
        </p:txBody>
      </p:sp>
      <p:sp>
        <p:nvSpPr>
          <p:cNvPr id="4" name="Sisällön paikkamerkki 3"/>
          <p:cNvSpPr>
            <a:spLocks noGrp="1"/>
          </p:cNvSpPr>
          <p:nvPr>
            <p:ph sz="half" idx="2"/>
          </p:nvPr>
        </p:nvSpPr>
        <p:spPr>
          <a:xfrm>
            <a:off x="720000" y="1980000"/>
            <a:ext cx="10752597" cy="3600000"/>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7" name="Päivämäärän paikkamerkki 6"/>
          <p:cNvSpPr>
            <a:spLocks noGrp="1"/>
          </p:cNvSpPr>
          <p:nvPr>
            <p:ph type="dt" sz="half" idx="10"/>
          </p:nvPr>
        </p:nvSpPr>
        <p:spPr/>
        <p:txBody>
          <a:bodyPr/>
          <a:lstStyle/>
          <a:p>
            <a:fld id="{A476A2CB-9ABE-43D3-840B-372F771A5E53}" type="datetime1">
              <a:rPr lang="fi-FI" smtClean="0"/>
              <a:t>22.11.2021</a:t>
            </a:fld>
            <a:endParaRPr lang="fi-FI"/>
          </a:p>
        </p:txBody>
      </p:sp>
      <p:sp>
        <p:nvSpPr>
          <p:cNvPr id="8" name="Alatunnisteen paikkamerkki 7"/>
          <p:cNvSpPr>
            <a:spLocks noGrp="1"/>
          </p:cNvSpPr>
          <p:nvPr>
            <p:ph type="ftr" sz="quarter" idx="11"/>
          </p:nvPr>
        </p:nvSpPr>
        <p:spPr/>
        <p:txBody>
          <a:bodyPr/>
          <a:lstStyle/>
          <a:p>
            <a:r>
              <a:rPr lang="fi-FI"/>
              <a:t>Etunimi Sukunimi</a:t>
            </a:r>
          </a:p>
        </p:txBody>
      </p:sp>
      <p:sp>
        <p:nvSpPr>
          <p:cNvPr id="9" name="Dian numeron paikkamerkki 8"/>
          <p:cNvSpPr>
            <a:spLocks noGrp="1"/>
          </p:cNvSpPr>
          <p:nvPr>
            <p:ph type="sldNum" sz="quarter" idx="12"/>
          </p:nvPr>
        </p:nvSpPr>
        <p:spPr/>
        <p:txBody>
          <a:bodyPr/>
          <a:lstStyle/>
          <a:p>
            <a:fld id="{2A4837A0-F8B5-40DF-B7A3-2778985E9851}" type="slidenum">
              <a:rPr lang="fi-FI" smtClean="0"/>
              <a:pPr/>
              <a:t>‹#›</a:t>
            </a:fld>
            <a:endParaRPr lang="fi-FI"/>
          </a:p>
        </p:txBody>
      </p:sp>
      <p:pic>
        <p:nvPicPr>
          <p:cNvPr id="13" name="Picture 12" descr="EU_EAKR_ESR_FI_vertical_20mm_rgb.png"/>
          <p:cNvPicPr>
            <a:picLocks noChangeAspect="1"/>
          </p:cNvPicPr>
          <p:nvPr userDrawn="1"/>
        </p:nvPicPr>
        <p:blipFill>
          <a:blip r:embed="rId3" cstate="print"/>
          <a:stretch>
            <a:fillRect/>
          </a:stretch>
        </p:blipFill>
        <p:spPr>
          <a:xfrm>
            <a:off x="10400103" y="5580002"/>
            <a:ext cx="1437924" cy="1115001"/>
          </a:xfrm>
          <a:prstGeom prst="rect">
            <a:avLst/>
          </a:prstGeom>
        </p:spPr>
      </p:pic>
      <p:pic>
        <p:nvPicPr>
          <p:cNvPr id="11" name="Kuva 8" descr="VipuvoimaaEU_2014_2020_rgb-01.png"/>
          <p:cNvPicPr>
            <a:picLocks noChangeAspect="1"/>
          </p:cNvPicPr>
          <p:nvPr userDrawn="1"/>
        </p:nvPicPr>
        <p:blipFill>
          <a:blip r:embed="rId4" cstate="print"/>
          <a:stretch>
            <a:fillRect/>
          </a:stretch>
        </p:blipFill>
        <p:spPr>
          <a:xfrm>
            <a:off x="8630401" y="5842803"/>
            <a:ext cx="1627587" cy="864095"/>
          </a:xfrm>
          <a:prstGeom prst="rect">
            <a:avLst/>
          </a:prstGeom>
        </p:spPr>
      </p:pic>
    </p:spTree>
    <p:extLst>
      <p:ext uri="{BB962C8B-B14F-4D97-AF65-F5344CB8AC3E}">
        <p14:creationId xmlns:p14="http://schemas.microsoft.com/office/powerpoint/2010/main" val="243145674"/>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7_Tekstidia: vain otsikko">
    <p:bg>
      <p:bgRef idx="1001">
        <a:schemeClr val="bg1"/>
      </p:bgRef>
    </p:bg>
    <p:spTree>
      <p:nvGrpSpPr>
        <p:cNvPr id="1" name=""/>
        <p:cNvGrpSpPr/>
        <p:nvPr/>
      </p:nvGrpSpPr>
      <p:grpSpPr>
        <a:xfrm>
          <a:off x="0" y="0"/>
          <a:ext cx="0" cy="0"/>
          <a:chOff x="0" y="0"/>
          <a:chExt cx="0" cy="0"/>
        </a:xfrm>
      </p:grpSpPr>
      <p:pic>
        <p:nvPicPr>
          <p:cNvPr id="8" name="Kuva 7" descr="TEM_RR_PPT-taustat_RGB_harmaa_kehys-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Otsikko 1"/>
          <p:cNvSpPr>
            <a:spLocks noGrp="1"/>
          </p:cNvSpPr>
          <p:nvPr>
            <p:ph type="title"/>
          </p:nvPr>
        </p:nvSpPr>
        <p:spPr/>
        <p:txBody>
          <a:bodyPr/>
          <a:lstStyle>
            <a:lvl1pPr>
              <a:defRPr>
                <a:solidFill>
                  <a:srgbClr val="F6921E"/>
                </a:solidFill>
              </a:defRPr>
            </a:lvl1pPr>
          </a:lstStyle>
          <a:p>
            <a:r>
              <a:rPr lang="fi-FI"/>
              <a:t>Muokkaa ots. perustyyl. napsautt.</a:t>
            </a:r>
          </a:p>
        </p:txBody>
      </p:sp>
      <p:sp>
        <p:nvSpPr>
          <p:cNvPr id="3" name="Päivämäärän paikkamerkki 2"/>
          <p:cNvSpPr>
            <a:spLocks noGrp="1"/>
          </p:cNvSpPr>
          <p:nvPr>
            <p:ph type="dt" sz="half" idx="10"/>
          </p:nvPr>
        </p:nvSpPr>
        <p:spPr/>
        <p:txBody>
          <a:bodyPr/>
          <a:lstStyle/>
          <a:p>
            <a:fld id="{F506D843-F036-49A9-BA4B-BBA9BBBB7140}" type="datetime1">
              <a:rPr lang="fi-FI" smtClean="0"/>
              <a:t>22.11.2021</a:t>
            </a:fld>
            <a:endParaRPr lang="fi-FI"/>
          </a:p>
        </p:txBody>
      </p:sp>
      <p:sp>
        <p:nvSpPr>
          <p:cNvPr id="4" name="Alatunnisteen paikkamerkki 3"/>
          <p:cNvSpPr>
            <a:spLocks noGrp="1"/>
          </p:cNvSpPr>
          <p:nvPr>
            <p:ph type="ftr" sz="quarter" idx="11"/>
          </p:nvPr>
        </p:nvSpPr>
        <p:spPr/>
        <p:txBody>
          <a:bodyPr/>
          <a:lstStyle/>
          <a:p>
            <a:r>
              <a:rPr lang="fi-FI"/>
              <a:t>Etunimi Sukunimi</a:t>
            </a:r>
          </a:p>
        </p:txBody>
      </p:sp>
      <p:sp>
        <p:nvSpPr>
          <p:cNvPr id="5" name="Dian numeron paikkamerkki 4"/>
          <p:cNvSpPr>
            <a:spLocks noGrp="1"/>
          </p:cNvSpPr>
          <p:nvPr>
            <p:ph type="sldNum" sz="quarter" idx="12"/>
          </p:nvPr>
        </p:nvSpPr>
        <p:spPr/>
        <p:txBody>
          <a:bodyPr/>
          <a:lstStyle/>
          <a:p>
            <a:fld id="{2A4837A0-F8B5-40DF-B7A3-2778985E9851}" type="slidenum">
              <a:rPr lang="fi-FI" smtClean="0"/>
              <a:pPr/>
              <a:t>‹#›</a:t>
            </a:fld>
            <a:endParaRPr lang="fi-FI"/>
          </a:p>
        </p:txBody>
      </p:sp>
      <p:pic>
        <p:nvPicPr>
          <p:cNvPr id="9" name="Picture 8" descr="EU_EAKR_ESR_FI_vertical_20mm_rgb.png"/>
          <p:cNvPicPr>
            <a:picLocks noChangeAspect="1"/>
          </p:cNvPicPr>
          <p:nvPr userDrawn="1"/>
        </p:nvPicPr>
        <p:blipFill>
          <a:blip r:embed="rId3" cstate="print"/>
          <a:stretch>
            <a:fillRect/>
          </a:stretch>
        </p:blipFill>
        <p:spPr>
          <a:xfrm>
            <a:off x="10400103" y="5580002"/>
            <a:ext cx="1437924" cy="1115001"/>
          </a:xfrm>
          <a:prstGeom prst="rect">
            <a:avLst/>
          </a:prstGeom>
        </p:spPr>
      </p:pic>
      <p:pic>
        <p:nvPicPr>
          <p:cNvPr id="11" name="Kuva 8" descr="VipuvoimaaEU_2014_2020_rgb-01.png"/>
          <p:cNvPicPr>
            <a:picLocks noChangeAspect="1"/>
          </p:cNvPicPr>
          <p:nvPr userDrawn="1"/>
        </p:nvPicPr>
        <p:blipFill>
          <a:blip r:embed="rId4" cstate="print"/>
          <a:stretch>
            <a:fillRect/>
          </a:stretch>
        </p:blipFill>
        <p:spPr>
          <a:xfrm>
            <a:off x="8630401" y="5842803"/>
            <a:ext cx="1627587" cy="864095"/>
          </a:xfrm>
          <a:prstGeom prst="rect">
            <a:avLst/>
          </a:prstGeom>
        </p:spPr>
      </p:pic>
    </p:spTree>
    <p:extLst>
      <p:ext uri="{BB962C8B-B14F-4D97-AF65-F5344CB8AC3E}">
        <p14:creationId xmlns:p14="http://schemas.microsoft.com/office/powerpoint/2010/main" val="24270307"/>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8_Tekstidia: tyhjä">
    <p:bg>
      <p:bgRef idx="1001">
        <a:schemeClr val="bg1"/>
      </p:bgRef>
    </p:bg>
    <p:spTree>
      <p:nvGrpSpPr>
        <p:cNvPr id="1" name=""/>
        <p:cNvGrpSpPr/>
        <p:nvPr/>
      </p:nvGrpSpPr>
      <p:grpSpPr>
        <a:xfrm>
          <a:off x="0" y="0"/>
          <a:ext cx="0" cy="0"/>
          <a:chOff x="0" y="0"/>
          <a:chExt cx="0" cy="0"/>
        </a:xfrm>
      </p:grpSpPr>
      <p:pic>
        <p:nvPicPr>
          <p:cNvPr id="7" name="Kuva 6" descr="TEM_RR_PPT-taustat_RGB_harmaa_kehys-01.png"/>
          <p:cNvPicPr>
            <a:picLocks noChangeAspect="1"/>
          </p:cNvPicPr>
          <p:nvPr userDrawn="1"/>
        </p:nvPicPr>
        <p:blipFill>
          <a:blip r:embed="rId2" cstate="print"/>
          <a:stretch>
            <a:fillRect/>
          </a:stretch>
        </p:blipFill>
        <p:spPr>
          <a:xfrm>
            <a:off x="0" y="0"/>
            <a:ext cx="12192000" cy="6858000"/>
          </a:xfrm>
          <a:prstGeom prst="rect">
            <a:avLst/>
          </a:prstGeom>
        </p:spPr>
      </p:pic>
      <p:sp>
        <p:nvSpPr>
          <p:cNvPr id="2" name="Päivämäärän paikkamerkki 1"/>
          <p:cNvSpPr>
            <a:spLocks noGrp="1"/>
          </p:cNvSpPr>
          <p:nvPr>
            <p:ph type="dt" sz="half" idx="10"/>
          </p:nvPr>
        </p:nvSpPr>
        <p:spPr/>
        <p:txBody>
          <a:bodyPr/>
          <a:lstStyle/>
          <a:p>
            <a:fld id="{0FE12F65-910F-4ED6-BA81-98BD4D470633}" type="datetime1">
              <a:rPr lang="fi-FI" smtClean="0"/>
              <a:t>22.11.2021</a:t>
            </a:fld>
            <a:endParaRPr lang="fi-FI"/>
          </a:p>
        </p:txBody>
      </p:sp>
      <p:sp>
        <p:nvSpPr>
          <p:cNvPr id="3" name="Alatunnisteen paikkamerkki 2"/>
          <p:cNvSpPr>
            <a:spLocks noGrp="1"/>
          </p:cNvSpPr>
          <p:nvPr>
            <p:ph type="ftr" sz="quarter" idx="11"/>
          </p:nvPr>
        </p:nvSpPr>
        <p:spPr/>
        <p:txBody>
          <a:bodyPr/>
          <a:lstStyle/>
          <a:p>
            <a:r>
              <a:rPr lang="fi-FI"/>
              <a:t>Etunimi Sukunimi</a:t>
            </a:r>
          </a:p>
        </p:txBody>
      </p:sp>
      <p:sp>
        <p:nvSpPr>
          <p:cNvPr id="4" name="Dian numeron paikkamerkki 3"/>
          <p:cNvSpPr>
            <a:spLocks noGrp="1"/>
          </p:cNvSpPr>
          <p:nvPr>
            <p:ph type="sldNum" sz="quarter" idx="12"/>
          </p:nvPr>
        </p:nvSpPr>
        <p:spPr/>
        <p:txBody>
          <a:bodyPr/>
          <a:lstStyle/>
          <a:p>
            <a:fld id="{2A4837A0-F8B5-40DF-B7A3-2778985E9851}" type="slidenum">
              <a:rPr lang="fi-FI" smtClean="0"/>
              <a:pPr/>
              <a:t>‹#›</a:t>
            </a:fld>
            <a:endParaRPr lang="fi-FI"/>
          </a:p>
        </p:txBody>
      </p:sp>
      <p:pic>
        <p:nvPicPr>
          <p:cNvPr id="8" name="Picture 7" descr="EU_EAKR_ESR_FI_vertical_20mm_rgb.png"/>
          <p:cNvPicPr>
            <a:picLocks noChangeAspect="1"/>
          </p:cNvPicPr>
          <p:nvPr userDrawn="1"/>
        </p:nvPicPr>
        <p:blipFill>
          <a:blip r:embed="rId3" cstate="print"/>
          <a:stretch>
            <a:fillRect/>
          </a:stretch>
        </p:blipFill>
        <p:spPr>
          <a:xfrm>
            <a:off x="10400103" y="5580002"/>
            <a:ext cx="1437924" cy="1115001"/>
          </a:xfrm>
          <a:prstGeom prst="rect">
            <a:avLst/>
          </a:prstGeom>
        </p:spPr>
      </p:pic>
      <p:pic>
        <p:nvPicPr>
          <p:cNvPr id="10" name="Kuva 8" descr="VipuvoimaaEU_2014_2020_rgb-01.png"/>
          <p:cNvPicPr>
            <a:picLocks noChangeAspect="1"/>
          </p:cNvPicPr>
          <p:nvPr userDrawn="1"/>
        </p:nvPicPr>
        <p:blipFill>
          <a:blip r:embed="rId4" cstate="print"/>
          <a:stretch>
            <a:fillRect/>
          </a:stretch>
        </p:blipFill>
        <p:spPr>
          <a:xfrm>
            <a:off x="8630401" y="5842803"/>
            <a:ext cx="1627587" cy="864095"/>
          </a:xfrm>
          <a:prstGeom prst="rect">
            <a:avLst/>
          </a:prstGeom>
        </p:spPr>
      </p:pic>
    </p:spTree>
    <p:extLst>
      <p:ext uri="{BB962C8B-B14F-4D97-AF65-F5344CB8AC3E}">
        <p14:creationId xmlns:p14="http://schemas.microsoft.com/office/powerpoint/2010/main" val="1482096341"/>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ictur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E6260-E36C-484A-9F25-1346EC50A8D2}"/>
              </a:ext>
            </a:extLst>
          </p:cNvPr>
          <p:cNvSpPr>
            <a:spLocks noGrp="1"/>
          </p:cNvSpPr>
          <p:nvPr>
            <p:ph type="ctrTitle"/>
          </p:nvPr>
        </p:nvSpPr>
        <p:spPr>
          <a:xfrm>
            <a:off x="792000" y="692594"/>
            <a:ext cx="4694400" cy="4784662"/>
          </a:xfrm>
        </p:spPr>
        <p:txBody>
          <a:bodyPr anchor="ctr" anchorCtr="0"/>
          <a:lstStyle>
            <a:lvl1pPr algn="ctr">
              <a:defRPr sz="6000"/>
            </a:lvl1pPr>
          </a:lstStyle>
          <a:p>
            <a:r>
              <a:rPr lang="fi-FI" noProof="0"/>
              <a:t>Muokkaa ots. perustyyl. napsautt.</a:t>
            </a:r>
          </a:p>
        </p:txBody>
      </p:sp>
      <p:sp>
        <p:nvSpPr>
          <p:cNvPr id="4" name="Picture Placeholder 7">
            <a:extLst>
              <a:ext uri="{FF2B5EF4-FFF2-40B4-BE49-F238E27FC236}">
                <a16:creationId xmlns:a16="http://schemas.microsoft.com/office/drawing/2014/main" id="{D72FC982-DA0F-4EC6-9E18-B415AECBABF0}"/>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712017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608688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teksti">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92808"/>
            <a:ext cx="9360000" cy="3639312"/>
          </a:xfrm>
        </p:spPr>
        <p:txBody>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540221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Kaksi sisältökohdett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981874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Content Placeholder 2">
            <a:extLst>
              <a:ext uri="{FF2B5EF4-FFF2-40B4-BE49-F238E27FC236}">
                <a16:creationId xmlns:a16="http://schemas.microsoft.com/office/drawing/2014/main" id="{AC60B309-4C5E-46DE-A832-32BA260737F9}"/>
              </a:ext>
            </a:extLst>
          </p:cNvPr>
          <p:cNvSpPr>
            <a:spLocks noGrp="1"/>
          </p:cNvSpPr>
          <p:nvPr>
            <p:ph idx="10"/>
          </p:nvPr>
        </p:nvSpPr>
        <p:spPr>
          <a:xfrm>
            <a:off x="6230930" y="2190100"/>
            <a:ext cx="4889066" cy="3342020"/>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Text Placeholder 2">
            <a:extLst>
              <a:ext uri="{FF2B5EF4-FFF2-40B4-BE49-F238E27FC236}">
                <a16:creationId xmlns:a16="http://schemas.microsoft.com/office/drawing/2014/main" id="{07F3B56D-9577-4E8F-BADA-CE87085A9970}"/>
              </a:ext>
            </a:extLst>
          </p:cNvPr>
          <p:cNvSpPr>
            <a:spLocks noGrp="1"/>
          </p:cNvSpPr>
          <p:nvPr>
            <p:ph type="body" idx="11"/>
          </p:nvPr>
        </p:nvSpPr>
        <p:spPr>
          <a:xfrm>
            <a:off x="839789"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
        <p:nvSpPr>
          <p:cNvPr id="7" name="Text Placeholder 4">
            <a:extLst>
              <a:ext uri="{FF2B5EF4-FFF2-40B4-BE49-F238E27FC236}">
                <a16:creationId xmlns:a16="http://schemas.microsoft.com/office/drawing/2014/main" id="{8A5A6492-7F8A-40F8-A303-F85F69C9F3A1}"/>
              </a:ext>
            </a:extLst>
          </p:cNvPr>
          <p:cNvSpPr>
            <a:spLocks noGrp="1"/>
          </p:cNvSpPr>
          <p:nvPr>
            <p:ph type="body" sz="quarter" idx="3"/>
          </p:nvPr>
        </p:nvSpPr>
        <p:spPr>
          <a:xfrm>
            <a:off x="6230930" y="1757429"/>
            <a:ext cx="4887478" cy="36129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noProof="0"/>
              <a:t>Muokkaa tekstin perustyylejä napsauttamalla</a:t>
            </a:r>
          </a:p>
        </p:txBody>
      </p:sp>
    </p:spTree>
    <p:extLst>
      <p:ext uri="{BB962C8B-B14F-4D97-AF65-F5344CB8AC3E}">
        <p14:creationId xmlns:p14="http://schemas.microsoft.com/office/powerpoint/2010/main" val="866744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uvatekstillinen kuv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endParaRPr lang="fi-FI" noProof="0" dirty="0"/>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096000" y="1"/>
            <a:ext cx="6095999" cy="5892304"/>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2304184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s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DB878-8E84-426A-BEF0-AF1AAFA1F994}"/>
              </a:ext>
            </a:extLst>
          </p:cNvPr>
          <p:cNvSpPr>
            <a:spLocks noGrp="1"/>
          </p:cNvSpPr>
          <p:nvPr>
            <p:ph type="title"/>
          </p:nvPr>
        </p:nvSpPr>
        <p:spPr>
          <a:xfrm>
            <a:off x="838200" y="365125"/>
            <a:ext cx="4889066" cy="1033907"/>
          </a:xfrm>
        </p:spPr>
        <p:txBody>
          <a:bodyPr/>
          <a:lstStyle/>
          <a:p>
            <a:r>
              <a:rPr lang="fi-FI" noProof="0"/>
              <a:t>Muokkaa ots. perustyyl. napsautt.</a:t>
            </a:r>
          </a:p>
        </p:txBody>
      </p:sp>
      <p:sp>
        <p:nvSpPr>
          <p:cNvPr id="3" name="Content Placeholder 2">
            <a:extLst>
              <a:ext uri="{FF2B5EF4-FFF2-40B4-BE49-F238E27FC236}">
                <a16:creationId xmlns:a16="http://schemas.microsoft.com/office/drawing/2014/main" id="{6E3B6CAA-4767-42B4-A19C-0CFD9AFC8229}"/>
              </a:ext>
            </a:extLst>
          </p:cNvPr>
          <p:cNvSpPr>
            <a:spLocks noGrp="1"/>
          </p:cNvSpPr>
          <p:nvPr>
            <p:ph idx="1"/>
          </p:nvPr>
        </p:nvSpPr>
        <p:spPr>
          <a:xfrm>
            <a:off x="838200" y="1886786"/>
            <a:ext cx="4889066" cy="3645334"/>
          </a:xfrm>
        </p:spPr>
        <p:txBody>
          <a:bodyPr/>
          <a:lstStyle>
            <a:lvl1pPr>
              <a:lnSpc>
                <a:spcPct val="80000"/>
              </a:lnSpc>
              <a:defRPr sz="2000"/>
            </a:lvl1pPr>
            <a:lvl2pPr>
              <a:lnSpc>
                <a:spcPct val="80000"/>
              </a:lnSpc>
              <a:defRPr sz="1800"/>
            </a:lvl2pPr>
            <a:lvl3pPr>
              <a:lnSpc>
                <a:spcPct val="80000"/>
              </a:lnSpc>
              <a:defRPr sz="1800"/>
            </a:lvl3pPr>
            <a:lvl4pPr>
              <a:lnSpc>
                <a:spcPct val="80000"/>
              </a:lnSpc>
              <a:defRPr sz="1800"/>
            </a:lvl4pPr>
            <a:lvl5pPr>
              <a:lnSpc>
                <a:spcPct val="80000"/>
              </a:lnSpc>
              <a:defRPr sz="18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5" name="Picture Placeholder 7">
            <a:extLst>
              <a:ext uri="{FF2B5EF4-FFF2-40B4-BE49-F238E27FC236}">
                <a16:creationId xmlns:a16="http://schemas.microsoft.com/office/drawing/2014/main" id="{013A0638-FECF-4E12-8249-5A24119A4769}"/>
              </a:ext>
            </a:extLst>
          </p:cNvPr>
          <p:cNvSpPr>
            <a:spLocks noGrp="1"/>
          </p:cNvSpPr>
          <p:nvPr>
            <p:ph type="pic" sz="quarter" idx="13"/>
          </p:nvPr>
        </p:nvSpPr>
        <p:spPr>
          <a:xfrm>
            <a:off x="6345937" y="274319"/>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
        <p:nvSpPr>
          <p:cNvPr id="7" name="Picture Placeholder 7">
            <a:extLst>
              <a:ext uri="{FF2B5EF4-FFF2-40B4-BE49-F238E27FC236}">
                <a16:creationId xmlns:a16="http://schemas.microsoft.com/office/drawing/2014/main" id="{AE8BC2DE-23EE-4F0E-A759-42E68FCA6E74}"/>
              </a:ext>
            </a:extLst>
          </p:cNvPr>
          <p:cNvSpPr>
            <a:spLocks noGrp="1"/>
          </p:cNvSpPr>
          <p:nvPr>
            <p:ph type="pic" sz="quarter" idx="14"/>
          </p:nvPr>
        </p:nvSpPr>
        <p:spPr>
          <a:xfrm>
            <a:off x="6345937" y="3054095"/>
            <a:ext cx="5591556" cy="2633473"/>
          </a:xfrm>
          <a:solidFill>
            <a:schemeClr val="bg1">
              <a:lumMod val="95000"/>
            </a:schemeClr>
          </a:solidFill>
        </p:spPr>
        <p:txBody>
          <a:bodyPr anchor="ctr" anchorCtr="0"/>
          <a:lstStyle>
            <a:lvl1pPr marL="0" indent="0" algn="ctr">
              <a:buNone/>
              <a:defRPr sz="1800"/>
            </a:lvl1pPr>
          </a:lstStyle>
          <a:p>
            <a:r>
              <a:rPr lang="fi-FI" noProof="0"/>
              <a:t>Lisää kuva napsauttamalla kuvaketta</a:t>
            </a:r>
          </a:p>
        </p:txBody>
      </p:sp>
    </p:spTree>
    <p:extLst>
      <p:ext uri="{BB962C8B-B14F-4D97-AF65-F5344CB8AC3E}">
        <p14:creationId xmlns:p14="http://schemas.microsoft.com/office/powerpoint/2010/main" val="3021953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Suorakulmio 12">
            <a:extLst>
              <a:ext uri="{FF2B5EF4-FFF2-40B4-BE49-F238E27FC236}">
                <a16:creationId xmlns:a16="http://schemas.microsoft.com/office/drawing/2014/main" id="{D1E499DF-39A6-429A-A8B5-51C710E9F188}"/>
              </a:ext>
              <a:ext uri="{C183D7F6-B498-43B3-948B-1728B52AA6E4}">
                <adec:decorative xmlns:adec="http://schemas.microsoft.com/office/drawing/2017/decorative" val="1"/>
              </a:ext>
            </a:extLst>
          </p:cNvPr>
          <p:cNvSpPr/>
          <p:nvPr userDrawn="1"/>
        </p:nvSpPr>
        <p:spPr>
          <a:xfrm>
            <a:off x="0" y="5894173"/>
            <a:ext cx="12192000" cy="963826"/>
          </a:xfrm>
          <a:prstGeom prst="rect">
            <a:avLst/>
          </a:prstGeom>
          <a:solidFill>
            <a:srgbClr val="D1E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noProof="0"/>
          </a:p>
        </p:txBody>
      </p:sp>
      <p:sp>
        <p:nvSpPr>
          <p:cNvPr id="2" name="Title Placeholder 1">
            <a:extLst>
              <a:ext uri="{FF2B5EF4-FFF2-40B4-BE49-F238E27FC236}">
                <a16:creationId xmlns:a16="http://schemas.microsoft.com/office/drawing/2014/main" id="{102BCEDC-5BF0-4641-B029-97A0073B2CA6}"/>
              </a:ext>
            </a:extLst>
          </p:cNvPr>
          <p:cNvSpPr>
            <a:spLocks noGrp="1"/>
          </p:cNvSpPr>
          <p:nvPr>
            <p:ph type="title"/>
          </p:nvPr>
        </p:nvSpPr>
        <p:spPr>
          <a:xfrm>
            <a:off x="838200" y="365125"/>
            <a:ext cx="10515600" cy="1033907"/>
          </a:xfrm>
          <a:prstGeom prst="rect">
            <a:avLst/>
          </a:prstGeom>
        </p:spPr>
        <p:txBody>
          <a:bodyPr vert="horz" lIns="0" tIns="0" rIns="0" bIns="0" rtlCol="0" anchor="b" anchorCtr="0">
            <a:noAutofit/>
          </a:bodyPr>
          <a:lstStyle/>
          <a:p>
            <a:r>
              <a:rPr lang="fi-FI" noProof="0"/>
              <a:t>Muokkaa ots. perustyyl. napsautt.</a:t>
            </a:r>
          </a:p>
        </p:txBody>
      </p:sp>
      <p:sp>
        <p:nvSpPr>
          <p:cNvPr id="3" name="Text Placeholder 2">
            <a:extLst>
              <a:ext uri="{FF2B5EF4-FFF2-40B4-BE49-F238E27FC236}">
                <a16:creationId xmlns:a16="http://schemas.microsoft.com/office/drawing/2014/main" id="{F8F58EF0-5CC6-4362-996D-AE27B9C25A25}"/>
              </a:ext>
            </a:extLst>
          </p:cNvPr>
          <p:cNvSpPr>
            <a:spLocks noGrp="1"/>
          </p:cNvSpPr>
          <p:nvPr>
            <p:ph type="body" idx="1"/>
          </p:nvPr>
        </p:nvSpPr>
        <p:spPr>
          <a:xfrm>
            <a:off x="838200" y="1892808"/>
            <a:ext cx="10515600" cy="3639312"/>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pic>
        <p:nvPicPr>
          <p:cNvPr id="10" name="Kuva 8">
            <a:extLst>
              <a:ext uri="{FF2B5EF4-FFF2-40B4-BE49-F238E27FC236}">
                <a16:creationId xmlns:a16="http://schemas.microsoft.com/office/drawing/2014/main" id="{52E1622E-5A65-4724-91BA-D79AA8AD7880}"/>
              </a:ext>
              <a:ext uri="{C183D7F6-B498-43B3-948B-1728B52AA6E4}">
                <adec:decorative xmlns:adec="http://schemas.microsoft.com/office/drawing/2017/decorative" val="1"/>
              </a:ext>
            </a:extLst>
          </p:cNvPr>
          <p:cNvPicPr>
            <a:picLocks noChangeAspect="1"/>
          </p:cNvPicPr>
          <p:nvPr userDrawn="1"/>
        </p:nvPicPr>
        <p:blipFill>
          <a:blip r:embed="rId16"/>
          <a:stretch>
            <a:fillRect/>
          </a:stretch>
        </p:blipFill>
        <p:spPr>
          <a:xfrm>
            <a:off x="146219" y="6048766"/>
            <a:ext cx="3153035" cy="661519"/>
          </a:xfrm>
          <a:prstGeom prst="rect">
            <a:avLst/>
          </a:prstGeom>
        </p:spPr>
      </p:pic>
    </p:spTree>
    <p:extLst>
      <p:ext uri="{BB962C8B-B14F-4D97-AF65-F5344CB8AC3E}">
        <p14:creationId xmlns:p14="http://schemas.microsoft.com/office/powerpoint/2010/main" val="420315431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7" r:id="rId3"/>
    <p:sldLayoutId id="2147483650" r:id="rId4"/>
    <p:sldLayoutId id="2147483662" r:id="rId5"/>
    <p:sldLayoutId id="2147483664" r:id="rId6"/>
    <p:sldLayoutId id="2147483665" r:id="rId7"/>
    <p:sldLayoutId id="2147483666" r:id="rId8"/>
    <p:sldLayoutId id="2147483668" r:id="rId9"/>
    <p:sldLayoutId id="2147483669" r:id="rId10"/>
    <p:sldLayoutId id="2147483670" r:id="rId11"/>
    <p:sldLayoutId id="2147483651" r:id="rId12"/>
    <p:sldLayoutId id="2147483654" r:id="rId13"/>
    <p:sldLayoutId id="2147483655" r:id="rId14"/>
  </p:sldLayoutIdLst>
  <p:hf sldNum="0" hdr="0" ft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0"/>
        </a:spcBef>
        <a:buFont typeface="System Font Regular"/>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0"/>
        </a:spcBef>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720000" y="612000"/>
            <a:ext cx="10752000" cy="900000"/>
          </a:xfrm>
          <a:prstGeom prst="rect">
            <a:avLst/>
          </a:prstGeom>
        </p:spPr>
        <p:txBody>
          <a:bodyPr vert="horz" lIns="0" tIns="0" rIns="0" bIns="0" rtlCol="0" anchor="t" anchorCtr="0">
            <a:noAutofit/>
          </a:bodyPr>
          <a:lstStyle/>
          <a:p>
            <a:r>
              <a:rPr lang="fi-FI"/>
              <a:t>Muokkaa </a:t>
            </a:r>
            <a:r>
              <a:rPr lang="fi-FI" err="1"/>
              <a:t>perustyyl</a:t>
            </a:r>
            <a:r>
              <a:rPr lang="fi-FI"/>
              <a:t>. </a:t>
            </a:r>
            <a:r>
              <a:rPr lang="fi-FI" err="1"/>
              <a:t>napsautt</a:t>
            </a:r>
            <a:r>
              <a:rPr lang="fi-FI"/>
              <a:t>.</a:t>
            </a:r>
          </a:p>
        </p:txBody>
      </p:sp>
      <p:sp>
        <p:nvSpPr>
          <p:cNvPr id="3" name="Tekstin paikkamerkki 2"/>
          <p:cNvSpPr>
            <a:spLocks noGrp="1"/>
          </p:cNvSpPr>
          <p:nvPr>
            <p:ph type="body" idx="1"/>
          </p:nvPr>
        </p:nvSpPr>
        <p:spPr>
          <a:xfrm>
            <a:off x="720000" y="1584000"/>
            <a:ext cx="10752000" cy="4140000"/>
          </a:xfrm>
          <a:prstGeom prst="rect">
            <a:avLst/>
          </a:prstGeom>
        </p:spPr>
        <p:txBody>
          <a:bodyPr vert="horz" lIns="0" tIns="0" rIns="0" bIns="0" rtlCol="0" anchor="t" anchorCtr="0">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2"/>
          </p:nvPr>
        </p:nvSpPr>
        <p:spPr>
          <a:xfrm>
            <a:off x="3555045" y="6309320"/>
            <a:ext cx="1440000" cy="360000"/>
          </a:xfrm>
          <a:prstGeom prst="rect">
            <a:avLst/>
          </a:prstGeom>
        </p:spPr>
        <p:txBody>
          <a:bodyPr vert="horz" lIns="91440" tIns="45720" rIns="91440" bIns="45720" rtlCol="0" anchor="ctr"/>
          <a:lstStyle>
            <a:lvl1pPr algn="r">
              <a:defRPr sz="750">
                <a:solidFill>
                  <a:schemeClr val="tx2"/>
                </a:solidFill>
              </a:defRPr>
            </a:lvl1pPr>
          </a:lstStyle>
          <a:p>
            <a:fld id="{CB12F933-83E2-4589-B5FD-E979F163D6DF}" type="datetime1">
              <a:rPr lang="fi-FI" smtClean="0"/>
              <a:t>22.11.2021</a:t>
            </a:fld>
            <a:endParaRPr lang="fi-FI"/>
          </a:p>
        </p:txBody>
      </p:sp>
      <p:sp>
        <p:nvSpPr>
          <p:cNvPr id="5" name="Alatunnisteen paikkamerkki 4"/>
          <p:cNvSpPr>
            <a:spLocks noGrp="1"/>
          </p:cNvSpPr>
          <p:nvPr>
            <p:ph type="ftr" sz="quarter" idx="3"/>
          </p:nvPr>
        </p:nvSpPr>
        <p:spPr>
          <a:xfrm>
            <a:off x="872040" y="6309320"/>
            <a:ext cx="2640000" cy="360000"/>
          </a:xfrm>
          <a:prstGeom prst="rect">
            <a:avLst/>
          </a:prstGeom>
        </p:spPr>
        <p:txBody>
          <a:bodyPr vert="horz" lIns="91440" tIns="45720" rIns="0" bIns="45720" rtlCol="0" anchor="ctr"/>
          <a:lstStyle>
            <a:lvl1pPr algn="l">
              <a:defRPr sz="750">
                <a:solidFill>
                  <a:schemeClr val="tx2"/>
                </a:solidFill>
              </a:defRPr>
            </a:lvl1pPr>
          </a:lstStyle>
          <a:p>
            <a:r>
              <a:rPr lang="fi-FI"/>
              <a:t>Etunimi Sukunimi</a:t>
            </a:r>
          </a:p>
        </p:txBody>
      </p:sp>
      <p:sp>
        <p:nvSpPr>
          <p:cNvPr id="6" name="Dian numeron paikkamerkki 5"/>
          <p:cNvSpPr>
            <a:spLocks noGrp="1"/>
          </p:cNvSpPr>
          <p:nvPr>
            <p:ph type="sldNum" sz="quarter" idx="4"/>
          </p:nvPr>
        </p:nvSpPr>
        <p:spPr>
          <a:xfrm>
            <a:off x="252183" y="6309320"/>
            <a:ext cx="576000" cy="360000"/>
          </a:xfrm>
          <a:prstGeom prst="rect">
            <a:avLst/>
          </a:prstGeom>
        </p:spPr>
        <p:txBody>
          <a:bodyPr vert="horz" lIns="91440" tIns="45720" rIns="91440" bIns="45720" rtlCol="0" anchor="ctr"/>
          <a:lstStyle>
            <a:lvl1pPr algn="l">
              <a:defRPr sz="750">
                <a:solidFill>
                  <a:schemeClr val="tx2"/>
                </a:solidFill>
              </a:defRPr>
            </a:lvl1pPr>
          </a:lstStyle>
          <a:p>
            <a:fld id="{2A4837A0-F8B5-40DF-B7A3-2778985E9851}" type="slidenum">
              <a:rPr lang="fi-FI" smtClean="0"/>
              <a:pPr/>
              <a:t>‹#›</a:t>
            </a:fld>
            <a:endParaRPr lang="fi-FI"/>
          </a:p>
        </p:txBody>
      </p:sp>
    </p:spTree>
    <p:extLst>
      <p:ext uri="{BB962C8B-B14F-4D97-AF65-F5344CB8AC3E}">
        <p14:creationId xmlns:p14="http://schemas.microsoft.com/office/powerpoint/2010/main" val="3096374271"/>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hf sldNum="0" hdr="0" ftr="0" dt="0"/>
  <p:txStyles>
    <p:titleStyle>
      <a:lvl1pPr algn="l" defTabSz="685800" rtl="0" eaLnBrk="1" latinLnBrk="0" hangingPunct="1">
        <a:spcBef>
          <a:spcPct val="0"/>
        </a:spcBef>
        <a:buNone/>
        <a:defRPr sz="2100" kern="1200">
          <a:solidFill>
            <a:srgbClr val="F6921E"/>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1800" kern="1200" baseline="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fi-FI"/>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rakennerahastot.fi/" TargetMode="Externa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s://tem.fi/delegate/file/96472"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hyperlink" Target="https://tem.fi/delegate/file/96472"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69F52-D099-4F59-B334-EDEB5AD1ACE8}"/>
              </a:ext>
            </a:extLst>
          </p:cNvPr>
          <p:cNvSpPr>
            <a:spLocks noGrp="1"/>
          </p:cNvSpPr>
          <p:nvPr>
            <p:ph type="ctrTitle"/>
          </p:nvPr>
        </p:nvSpPr>
        <p:spPr/>
        <p:txBody>
          <a:bodyPr/>
          <a:lstStyle/>
          <a:p>
            <a:r>
              <a:rPr lang="fi-FI" sz="6000" dirty="0"/>
              <a:t>Uudistuva ja osaava Suomi 2021–2027 </a:t>
            </a:r>
          </a:p>
        </p:txBody>
      </p:sp>
      <p:sp>
        <p:nvSpPr>
          <p:cNvPr id="6" name="Text Placeholder 5">
            <a:extLst>
              <a:ext uri="{FF2B5EF4-FFF2-40B4-BE49-F238E27FC236}">
                <a16:creationId xmlns:a16="http://schemas.microsoft.com/office/drawing/2014/main" id="{54CF302B-3DFC-1844-9173-F341D75A6EB7}"/>
              </a:ext>
            </a:extLst>
          </p:cNvPr>
          <p:cNvSpPr>
            <a:spLocks noGrp="1"/>
          </p:cNvSpPr>
          <p:nvPr>
            <p:ph type="body" idx="13"/>
          </p:nvPr>
        </p:nvSpPr>
        <p:spPr/>
        <p:txBody>
          <a:bodyPr/>
          <a:lstStyle/>
          <a:p>
            <a:r>
              <a:rPr lang="fi-FI" dirty="0"/>
              <a:t>Etelä-Karjalan maakunnan yhteistyöryhmä 22.11.2021</a:t>
            </a:r>
          </a:p>
        </p:txBody>
      </p:sp>
      <p:sp>
        <p:nvSpPr>
          <p:cNvPr id="3" name="Subtitle 2">
            <a:extLst>
              <a:ext uri="{FF2B5EF4-FFF2-40B4-BE49-F238E27FC236}">
                <a16:creationId xmlns:a16="http://schemas.microsoft.com/office/drawing/2014/main" id="{8649CE0E-B4B2-4351-A091-4E35FD6401CE}"/>
              </a:ext>
            </a:extLst>
          </p:cNvPr>
          <p:cNvSpPr>
            <a:spLocks noGrp="1"/>
          </p:cNvSpPr>
          <p:nvPr>
            <p:ph type="subTitle" idx="1"/>
          </p:nvPr>
        </p:nvSpPr>
        <p:spPr/>
        <p:txBody>
          <a:bodyPr/>
          <a:lstStyle/>
          <a:p>
            <a:r>
              <a:rPr lang="fi-FI" dirty="0"/>
              <a:t>EU:n alue- ja rakennepolitiikan ohjelma</a:t>
            </a:r>
          </a:p>
        </p:txBody>
      </p:sp>
    </p:spTree>
    <p:extLst>
      <p:ext uri="{BB962C8B-B14F-4D97-AF65-F5344CB8AC3E}">
        <p14:creationId xmlns:p14="http://schemas.microsoft.com/office/powerpoint/2010/main" val="32821591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4AAF-2876-48B4-B214-71FFE3CC83C7}"/>
              </a:ext>
            </a:extLst>
          </p:cNvPr>
          <p:cNvSpPr>
            <a:spLocks noGrp="1"/>
          </p:cNvSpPr>
          <p:nvPr>
            <p:ph type="title"/>
          </p:nvPr>
        </p:nvSpPr>
        <p:spPr>
          <a:xfrm>
            <a:off x="1380744" y="758762"/>
            <a:ext cx="9431782" cy="2852737"/>
          </a:xfrm>
        </p:spPr>
        <p:txBody>
          <a:bodyPr/>
          <a:lstStyle/>
          <a:p>
            <a:r>
              <a:rPr lang="fi-FI" dirty="0"/>
              <a:t>Kiitos!</a:t>
            </a:r>
          </a:p>
        </p:txBody>
      </p:sp>
      <p:sp>
        <p:nvSpPr>
          <p:cNvPr id="6" name="Tekstin paikkamerkki 5">
            <a:extLst>
              <a:ext uri="{FF2B5EF4-FFF2-40B4-BE49-F238E27FC236}">
                <a16:creationId xmlns:a16="http://schemas.microsoft.com/office/drawing/2014/main" id="{5F85320C-89AC-48F1-AE03-E0BB2A385C9A}"/>
              </a:ext>
            </a:extLst>
          </p:cNvPr>
          <p:cNvSpPr>
            <a:spLocks noGrp="1"/>
          </p:cNvSpPr>
          <p:nvPr>
            <p:ph type="body" idx="10"/>
          </p:nvPr>
        </p:nvSpPr>
        <p:spPr/>
        <p:txBody>
          <a:bodyPr/>
          <a:lstStyle/>
          <a:p>
            <a:r>
              <a:rPr lang="fi-FI" dirty="0">
                <a:hlinkClick r:id="rId2"/>
              </a:rPr>
              <a:t>www.rakennerahastot.fi</a:t>
            </a:r>
            <a:endParaRPr lang="fi-FI" dirty="0"/>
          </a:p>
          <a:p>
            <a:endParaRPr lang="fi-FI" dirty="0"/>
          </a:p>
        </p:txBody>
      </p:sp>
      <p:pic>
        <p:nvPicPr>
          <p:cNvPr id="4" name="Kuva 3">
            <a:extLst>
              <a:ext uri="{FF2B5EF4-FFF2-40B4-BE49-F238E27FC236}">
                <a16:creationId xmlns:a16="http://schemas.microsoft.com/office/drawing/2014/main" id="{11411A20-ADCA-4097-A801-305A4A7E8D0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38215" y="1583687"/>
            <a:ext cx="739598" cy="1027927"/>
          </a:xfrm>
          <a:prstGeom prst="rect">
            <a:avLst/>
          </a:prstGeom>
        </p:spPr>
      </p:pic>
      <p:pic>
        <p:nvPicPr>
          <p:cNvPr id="9" name="Kuva 8">
            <a:extLst>
              <a:ext uri="{FF2B5EF4-FFF2-40B4-BE49-F238E27FC236}">
                <a16:creationId xmlns:a16="http://schemas.microsoft.com/office/drawing/2014/main" id="{FDF9511B-CF0E-4DD0-BD69-4C4C6D571F09}"/>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1005" y="1758543"/>
            <a:ext cx="1934164" cy="678213"/>
          </a:xfrm>
          <a:prstGeom prst="rect">
            <a:avLst/>
          </a:prstGeom>
        </p:spPr>
      </p:pic>
    </p:spTree>
    <p:extLst>
      <p:ext uri="{BB962C8B-B14F-4D97-AF65-F5344CB8AC3E}">
        <p14:creationId xmlns:p14="http://schemas.microsoft.com/office/powerpoint/2010/main" val="3058095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5290E13-4DB9-44A0-A525-A2266346A1E4}"/>
              </a:ext>
            </a:extLst>
          </p:cNvPr>
          <p:cNvSpPr>
            <a:spLocks noGrp="1"/>
          </p:cNvSpPr>
          <p:nvPr>
            <p:ph type="title"/>
          </p:nvPr>
        </p:nvSpPr>
        <p:spPr>
          <a:xfrm>
            <a:off x="838200" y="209483"/>
            <a:ext cx="10515600" cy="1033907"/>
          </a:xfrm>
        </p:spPr>
        <p:txBody>
          <a:bodyPr/>
          <a:lstStyle/>
          <a:p>
            <a:r>
              <a:rPr lang="fi-FI" dirty="0"/>
              <a:t>Kolme rahastoa</a:t>
            </a:r>
          </a:p>
        </p:txBody>
      </p:sp>
      <p:sp>
        <p:nvSpPr>
          <p:cNvPr id="3" name="Sisällön paikkamerkki 2">
            <a:extLst>
              <a:ext uri="{FF2B5EF4-FFF2-40B4-BE49-F238E27FC236}">
                <a16:creationId xmlns:a16="http://schemas.microsoft.com/office/drawing/2014/main" id="{05A224CF-3FDE-4B60-A574-89F34B216562}"/>
              </a:ext>
            </a:extLst>
          </p:cNvPr>
          <p:cNvSpPr>
            <a:spLocks noGrp="1"/>
          </p:cNvSpPr>
          <p:nvPr>
            <p:ph idx="1"/>
          </p:nvPr>
        </p:nvSpPr>
        <p:spPr>
          <a:xfrm>
            <a:off x="838200" y="1595335"/>
            <a:ext cx="10515600" cy="4212077"/>
          </a:xfrm>
        </p:spPr>
        <p:txBody>
          <a:bodyPr/>
          <a:lstStyle/>
          <a:p>
            <a:pPr marL="457200" indent="-457200">
              <a:buFont typeface="+mj-lt"/>
              <a:buAutoNum type="arabicParenR"/>
            </a:pPr>
            <a:r>
              <a:rPr lang="fi-FI" sz="2000" b="1" dirty="0"/>
              <a:t>Euroopan aluekehitysrahasto (EAKR) </a:t>
            </a:r>
            <a:r>
              <a:rPr lang="fi-FI" sz="2000" dirty="0"/>
              <a:t>keskittyy erityisesti pk-yritysten kasvuun ja kansainvälistymiseen, sekä elinkeinolähtöiseen tutkimus- kehitys- ja innovaatiotoimintaan. Vähintään 35 % EAKR-toimista tulee kohdistua ilmastotoimiin. </a:t>
            </a:r>
          </a:p>
          <a:p>
            <a:pPr marL="457200" indent="-457200">
              <a:buFont typeface="+mj-lt"/>
              <a:buAutoNum type="arabicParenR"/>
            </a:pPr>
            <a:r>
              <a:rPr lang="fi-FI" sz="2000" b="1" dirty="0"/>
              <a:t>Euroopan sosiaalirahasto plus (ESR+) </a:t>
            </a:r>
            <a:r>
              <a:rPr lang="fi-FI" sz="2000" dirty="0"/>
              <a:t>toimilla mm. kehitetään työllisyyttä, jatkuvaa oppimista ja osallisuutta tukevia palveluja. Tavoitteena on myös parantaa koulutuksen laatua ja tarjontaa, osaamisen ennakointia, sekä työelämän laatua. Rahastossa painotetaan aiempaa enemmän sosiaalista osallisuutta. </a:t>
            </a:r>
          </a:p>
          <a:p>
            <a:pPr marL="457200" indent="-457200">
              <a:buFont typeface="+mj-lt"/>
              <a:buAutoNum type="arabicParenR"/>
            </a:pPr>
            <a:r>
              <a:rPr lang="fi-FI" sz="2000" b="1" dirty="0"/>
              <a:t>Oikeudenmukaisen siirtymän rahaston (JTF) </a:t>
            </a:r>
            <a:r>
              <a:rPr lang="fi-FI" sz="2000" dirty="0"/>
              <a:t>toimet kytkeytyvät hallittuun luopumiseen energiaturpeen käytöstä. </a:t>
            </a:r>
            <a:r>
              <a:rPr lang="fi-FI" sz="2000" dirty="0" err="1"/>
              <a:t>JTF:n</a:t>
            </a:r>
            <a:r>
              <a:rPr lang="fi-FI" sz="2000" dirty="0"/>
              <a:t> tuella luodaan uusia ja korvaavia työpaikkoja ja monipuolistetaan alueen elinkeinorakennetta. Lisäksi sillä voidaan tukea turvesoiden jälkikäyttöä ja ehkäistä ympäristölle aiheutuvia haittavaikutuksia. JTF-toimet perustuvat 14 alueella valmisteltaviin alueellisiin siirtymäsuunnitelmiin.</a:t>
            </a:r>
          </a:p>
        </p:txBody>
      </p:sp>
    </p:spTree>
    <p:extLst>
      <p:ext uri="{BB962C8B-B14F-4D97-AF65-F5344CB8AC3E}">
        <p14:creationId xmlns:p14="http://schemas.microsoft.com/office/powerpoint/2010/main" val="1183925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86826-178C-44FE-89E3-4B6046874DC9}"/>
              </a:ext>
            </a:extLst>
          </p:cNvPr>
          <p:cNvSpPr>
            <a:spLocks noGrp="1"/>
          </p:cNvSpPr>
          <p:nvPr>
            <p:ph type="title"/>
          </p:nvPr>
        </p:nvSpPr>
        <p:spPr>
          <a:xfrm>
            <a:off x="838200" y="365125"/>
            <a:ext cx="10509504" cy="1033907"/>
          </a:xfrm>
        </p:spPr>
        <p:txBody>
          <a:bodyPr/>
          <a:lstStyle/>
          <a:p>
            <a:r>
              <a:rPr lang="fi-FI" b="1" dirty="0"/>
              <a:t>Uusi ohjelmakausi käyntiin</a:t>
            </a:r>
          </a:p>
        </p:txBody>
      </p:sp>
      <p:sp>
        <p:nvSpPr>
          <p:cNvPr id="3" name="Content Placeholder 2">
            <a:extLst>
              <a:ext uri="{FF2B5EF4-FFF2-40B4-BE49-F238E27FC236}">
                <a16:creationId xmlns:a16="http://schemas.microsoft.com/office/drawing/2014/main" id="{84C7D55B-FF3E-40F4-912F-169BF04AFBF0}"/>
              </a:ext>
            </a:extLst>
          </p:cNvPr>
          <p:cNvSpPr>
            <a:spLocks noGrp="1"/>
          </p:cNvSpPr>
          <p:nvPr>
            <p:ph idx="1"/>
          </p:nvPr>
        </p:nvSpPr>
        <p:spPr>
          <a:xfrm>
            <a:off x="838200" y="1609344"/>
            <a:ext cx="9360000" cy="3639312"/>
          </a:xfrm>
        </p:spPr>
        <p:txBody>
          <a:bodyPr/>
          <a:lstStyle/>
          <a:p>
            <a:r>
              <a:rPr lang="fi-FI" dirty="0"/>
              <a:t>Koko Manner-Suomen yhteinen ohjelma. </a:t>
            </a:r>
          </a:p>
          <a:p>
            <a:r>
              <a:rPr lang="fi-FI" sz="2400" dirty="0"/>
              <a:t>Uudistuva ja osaava Suomi 2021–2027 – EU:n alue- ja rakennepolitiikan ohjelman toimeenpano aloitetaan </a:t>
            </a:r>
            <a:r>
              <a:rPr lang="fi-FI" sz="2400" i="1" dirty="0"/>
              <a:t>Euroopan aluekehitysrahaston </a:t>
            </a:r>
            <a:r>
              <a:rPr lang="fi-FI" sz="2400" dirty="0"/>
              <a:t>(EAKR) ja </a:t>
            </a:r>
            <a:r>
              <a:rPr lang="fi-FI" sz="2400" i="1" dirty="0"/>
              <a:t>Euroopan sosiaalirahaston </a:t>
            </a:r>
            <a:r>
              <a:rPr lang="fi-FI" sz="2400" dirty="0"/>
              <a:t>(ESR+) osalta marraskuussa.</a:t>
            </a:r>
          </a:p>
          <a:p>
            <a:r>
              <a:rPr lang="fi-FI" i="1" dirty="0"/>
              <a:t>Oikeudenmukaisen siirtymän rahaston </a:t>
            </a:r>
            <a:r>
              <a:rPr lang="fi-FI" dirty="0"/>
              <a:t>(JTF = Just Transition </a:t>
            </a:r>
            <a:r>
              <a:rPr lang="fi-FI" dirty="0" err="1"/>
              <a:t>Fund</a:t>
            </a:r>
            <a:r>
              <a:rPr lang="fi-FI" dirty="0"/>
              <a:t>) toimet sisällytetään erikseen ohjelmaan myöhemmin tehtävällä ohjelmanmuutoksella.</a:t>
            </a:r>
          </a:p>
          <a:p>
            <a:endParaRPr lang="fi-FI" sz="2400" dirty="0"/>
          </a:p>
          <a:p>
            <a:r>
              <a:rPr lang="fi-FI" dirty="0">
                <a:hlinkClick r:id="rId3"/>
              </a:rPr>
              <a:t>Ohjelma-asiakirja</a:t>
            </a:r>
            <a:r>
              <a:rPr lang="fi-FI" dirty="0"/>
              <a:t>.</a:t>
            </a:r>
          </a:p>
          <a:p>
            <a:pPr marL="0" indent="0">
              <a:buNone/>
            </a:pPr>
            <a:endParaRPr lang="fi-FI" sz="2400" dirty="0"/>
          </a:p>
        </p:txBody>
      </p:sp>
    </p:spTree>
    <p:extLst>
      <p:ext uri="{BB962C8B-B14F-4D97-AF65-F5344CB8AC3E}">
        <p14:creationId xmlns:p14="http://schemas.microsoft.com/office/powerpoint/2010/main" val="3994446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iruutu 3">
            <a:extLst>
              <a:ext uri="{FF2B5EF4-FFF2-40B4-BE49-F238E27FC236}">
                <a16:creationId xmlns:a16="http://schemas.microsoft.com/office/drawing/2014/main" id="{ED03DCE4-01F6-41C3-8B10-0FFF08F9FD72}"/>
              </a:ext>
            </a:extLst>
          </p:cNvPr>
          <p:cNvSpPr txBox="1"/>
          <p:nvPr/>
        </p:nvSpPr>
        <p:spPr>
          <a:xfrm>
            <a:off x="6001966" y="191240"/>
            <a:ext cx="4126034" cy="411254"/>
          </a:xfrm>
          <a:prstGeom prst="rect">
            <a:avLst/>
          </a:prstGeom>
          <a:solidFill>
            <a:schemeClr val="accent1"/>
          </a:solid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mj-lt"/>
                <a:ea typeface="+mn-ea"/>
                <a:cs typeface="+mn-cs"/>
              </a:rPr>
              <a:t>ESR</a:t>
            </a:r>
          </a:p>
        </p:txBody>
      </p:sp>
      <p:sp>
        <p:nvSpPr>
          <p:cNvPr id="10" name="Otsikko 9">
            <a:extLst>
              <a:ext uri="{FF2B5EF4-FFF2-40B4-BE49-F238E27FC236}">
                <a16:creationId xmlns:a16="http://schemas.microsoft.com/office/drawing/2014/main" id="{962D2D5C-A896-4B14-985B-A0762188A38C}"/>
              </a:ext>
            </a:extLst>
          </p:cNvPr>
          <p:cNvSpPr>
            <a:spLocks noGrp="1"/>
          </p:cNvSpPr>
          <p:nvPr>
            <p:ph type="title" idx="4294967295"/>
          </p:nvPr>
        </p:nvSpPr>
        <p:spPr>
          <a:xfrm>
            <a:off x="2064000" y="-900000"/>
            <a:ext cx="8064000" cy="900000"/>
          </a:xfrm>
        </p:spPr>
        <p:txBody>
          <a:bodyPr vert="horz" lIns="0" tIns="0" rIns="0" bIns="0" rtlCol="0" anchor="b" anchorCtr="0">
            <a:noAutofit/>
          </a:bodyPr>
          <a:lstStyle/>
          <a:p>
            <a:r>
              <a:rPr lang="fi-FI" dirty="0"/>
              <a:t>Ohjelmarakenne</a:t>
            </a:r>
            <a:br>
              <a:rPr lang="fi-FI" dirty="0"/>
            </a:br>
            <a:endParaRPr lang="fi-FI" dirty="0"/>
          </a:p>
        </p:txBody>
      </p:sp>
      <p:graphicFrame>
        <p:nvGraphicFramePr>
          <p:cNvPr id="2" name="Kaaviokuva 1">
            <a:extLst>
              <a:ext uri="{FF2B5EF4-FFF2-40B4-BE49-F238E27FC236}">
                <a16:creationId xmlns:a16="http://schemas.microsoft.com/office/drawing/2014/main" id="{D4C7F244-3CAF-4868-A095-6EED0263BC1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9547321"/>
              </p:ext>
            </p:extLst>
          </p:nvPr>
        </p:nvGraphicFramePr>
        <p:xfrm>
          <a:off x="1765941" y="713850"/>
          <a:ext cx="9887795" cy="4833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Tekstiruutu 6">
            <a:extLst>
              <a:ext uri="{FF2B5EF4-FFF2-40B4-BE49-F238E27FC236}">
                <a16:creationId xmlns:a16="http://schemas.microsoft.com/office/drawing/2014/main" id="{AED0B860-3F27-402E-A65E-F8CC2D524973}"/>
              </a:ext>
            </a:extLst>
          </p:cNvPr>
          <p:cNvSpPr txBox="1"/>
          <p:nvPr/>
        </p:nvSpPr>
        <p:spPr>
          <a:xfrm>
            <a:off x="354475" y="337502"/>
            <a:ext cx="117241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mj-lt"/>
                <a:ea typeface="+mn-ea"/>
                <a:cs typeface="+mn-cs"/>
              </a:rPr>
              <a:t>Rahastot</a:t>
            </a:r>
          </a:p>
        </p:txBody>
      </p:sp>
      <p:sp>
        <p:nvSpPr>
          <p:cNvPr id="8" name="Tekstiruutu 7">
            <a:extLst>
              <a:ext uri="{FF2B5EF4-FFF2-40B4-BE49-F238E27FC236}">
                <a16:creationId xmlns:a16="http://schemas.microsoft.com/office/drawing/2014/main" id="{16070E95-6D8F-4D58-BC4F-A9BAD7FFD4E9}"/>
              </a:ext>
            </a:extLst>
          </p:cNvPr>
          <p:cNvSpPr txBox="1"/>
          <p:nvPr/>
        </p:nvSpPr>
        <p:spPr>
          <a:xfrm>
            <a:off x="292940" y="1329216"/>
            <a:ext cx="139800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mj-lt"/>
                <a:ea typeface="+mn-ea"/>
                <a:cs typeface="+mn-cs"/>
              </a:rPr>
              <a:t>Toimintalinjat</a:t>
            </a:r>
          </a:p>
        </p:txBody>
      </p:sp>
      <p:sp>
        <p:nvSpPr>
          <p:cNvPr id="9" name="Tekstiruutu 8">
            <a:extLst>
              <a:ext uri="{FF2B5EF4-FFF2-40B4-BE49-F238E27FC236}">
                <a16:creationId xmlns:a16="http://schemas.microsoft.com/office/drawing/2014/main" id="{6CF1D73F-3201-4940-BC9C-40F3F8C54934}"/>
              </a:ext>
            </a:extLst>
          </p:cNvPr>
          <p:cNvSpPr txBox="1"/>
          <p:nvPr/>
        </p:nvSpPr>
        <p:spPr>
          <a:xfrm>
            <a:off x="292940" y="2330935"/>
            <a:ext cx="115212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200" b="1" i="0" u="none" strike="noStrike" kern="1200" cap="none" spc="0" normalizeH="0" baseline="0" noProof="0" dirty="0">
                <a:ln>
                  <a:noFill/>
                </a:ln>
                <a:solidFill>
                  <a:prstClr val="black"/>
                </a:solidFill>
                <a:effectLst/>
                <a:uLnTx/>
                <a:uFillTx/>
                <a:latin typeface="+mj-lt"/>
                <a:ea typeface="+mn-ea"/>
                <a:cs typeface="+mn-cs"/>
              </a:rPr>
              <a:t>Erityis-tavoitteet</a:t>
            </a:r>
          </a:p>
        </p:txBody>
      </p:sp>
      <p:sp>
        <p:nvSpPr>
          <p:cNvPr id="3" name="Tekstiruutu 2">
            <a:extLst>
              <a:ext uri="{FF2B5EF4-FFF2-40B4-BE49-F238E27FC236}">
                <a16:creationId xmlns:a16="http://schemas.microsoft.com/office/drawing/2014/main" id="{19E7FCCB-83D1-458A-9353-279E3E68A51B}"/>
              </a:ext>
            </a:extLst>
          </p:cNvPr>
          <p:cNvSpPr txBox="1"/>
          <p:nvPr/>
        </p:nvSpPr>
        <p:spPr>
          <a:xfrm>
            <a:off x="1848930" y="180105"/>
            <a:ext cx="4153036" cy="400110"/>
          </a:xfrm>
          <a:prstGeom prst="rect">
            <a:avLst/>
          </a:prstGeom>
          <a:solidFill>
            <a:schemeClr val="accent6"/>
          </a:solidFill>
        </p:spPr>
        <p:txBody>
          <a:bodyPr wrap="square" rtlCol="0">
            <a:spAutoFit/>
          </a:bodyPr>
          <a:lstStyle/>
          <a:p>
            <a:pPr marL="0" marR="0" lvl="0" indent="0" algn="ctr" defTabSz="685783"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dirty="0">
                <a:ln>
                  <a:noFill/>
                </a:ln>
                <a:solidFill>
                  <a:prstClr val="black"/>
                </a:solidFill>
                <a:effectLst/>
                <a:uLnTx/>
                <a:uFillTx/>
                <a:latin typeface="+mj-lt"/>
                <a:ea typeface="+mn-ea"/>
                <a:cs typeface="+mn-cs"/>
              </a:rPr>
              <a:t>EAKR</a:t>
            </a:r>
          </a:p>
        </p:txBody>
      </p:sp>
      <p:sp>
        <p:nvSpPr>
          <p:cNvPr id="13" name="Tekstiruutu 12">
            <a:extLst>
              <a:ext uri="{FF2B5EF4-FFF2-40B4-BE49-F238E27FC236}">
                <a16:creationId xmlns:a16="http://schemas.microsoft.com/office/drawing/2014/main" id="{CA36729A-D1FB-4AC7-983B-73AD94C57C4D}"/>
              </a:ext>
            </a:extLst>
          </p:cNvPr>
          <p:cNvSpPr txBox="1"/>
          <p:nvPr/>
        </p:nvSpPr>
        <p:spPr>
          <a:xfrm>
            <a:off x="87625" y="5402506"/>
            <a:ext cx="8974379" cy="369332"/>
          </a:xfrm>
          <a:prstGeom prst="rect">
            <a:avLst/>
          </a:prstGeom>
          <a:noFill/>
        </p:spPr>
        <p:txBody>
          <a:bodyPr wrap="square" rtlCol="0">
            <a:spAutoFit/>
          </a:bodyPr>
          <a:lstStyle/>
          <a:p>
            <a:r>
              <a:rPr lang="fi-FI" dirty="0"/>
              <a:t>EAKR-rahoituksesta 35% kohdennetaan ilmastotoimiin</a:t>
            </a:r>
          </a:p>
        </p:txBody>
      </p:sp>
      <p:sp>
        <p:nvSpPr>
          <p:cNvPr id="17" name="Suorakulmio 16">
            <a:extLst>
              <a:ext uri="{FF2B5EF4-FFF2-40B4-BE49-F238E27FC236}">
                <a16:creationId xmlns:a16="http://schemas.microsoft.com/office/drawing/2014/main" id="{4C833872-2B0B-4FE0-9267-13801D5D6EBC}"/>
              </a:ext>
            </a:extLst>
          </p:cNvPr>
          <p:cNvSpPr/>
          <p:nvPr/>
        </p:nvSpPr>
        <p:spPr>
          <a:xfrm>
            <a:off x="10030691" y="191240"/>
            <a:ext cx="2198451" cy="42238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700" b="1" dirty="0">
                <a:solidFill>
                  <a:schemeClr val="tx1"/>
                </a:solidFill>
                <a:latin typeface="+mj-lt"/>
              </a:rPr>
              <a:t>JTF</a:t>
            </a:r>
          </a:p>
        </p:txBody>
      </p:sp>
      <p:sp>
        <p:nvSpPr>
          <p:cNvPr id="5" name="Suorakulmio: Pyöristetyt kulmat 4">
            <a:extLst>
              <a:ext uri="{FF2B5EF4-FFF2-40B4-BE49-F238E27FC236}">
                <a16:creationId xmlns:a16="http://schemas.microsoft.com/office/drawing/2014/main" id="{371AC3BF-1020-4D67-A6E8-B12A7232C6E2}"/>
              </a:ext>
              <a:ext uri="{C183D7F6-B498-43B3-948B-1728B52AA6E4}">
                <adec:decorative xmlns:adec="http://schemas.microsoft.com/office/drawing/2017/decorative" val="1"/>
              </a:ext>
            </a:extLst>
          </p:cNvPr>
          <p:cNvSpPr/>
          <p:nvPr/>
        </p:nvSpPr>
        <p:spPr>
          <a:xfrm>
            <a:off x="110323" y="5333014"/>
            <a:ext cx="5714558" cy="508316"/>
          </a:xfrm>
          <a:prstGeom prst="roundRect">
            <a:avLst/>
          </a:prstGeom>
          <a:noFill/>
          <a:ln w="28575">
            <a:solidFill>
              <a:srgbClr val="D1E3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6" name="Tekstiruutu 5">
            <a:extLst>
              <a:ext uri="{FF2B5EF4-FFF2-40B4-BE49-F238E27FC236}">
                <a16:creationId xmlns:a16="http://schemas.microsoft.com/office/drawing/2014/main" id="{53432F6A-4C39-4D62-9EF3-A2F769D38BA6}"/>
              </a:ext>
            </a:extLst>
          </p:cNvPr>
          <p:cNvSpPr txBox="1"/>
          <p:nvPr/>
        </p:nvSpPr>
        <p:spPr>
          <a:xfrm>
            <a:off x="10204316" y="6389761"/>
            <a:ext cx="2198451" cy="276999"/>
          </a:xfrm>
          <a:prstGeom prst="rect">
            <a:avLst/>
          </a:prstGeom>
          <a:noFill/>
        </p:spPr>
        <p:txBody>
          <a:bodyPr wrap="square" lIns="0" tIns="0" rIns="0" bIns="0" rtlCol="0">
            <a:spAutoFit/>
          </a:bodyPr>
          <a:lstStyle/>
          <a:p>
            <a:pPr algn="l"/>
            <a:r>
              <a:rPr lang="fi-FI" dirty="0">
                <a:hlinkClick r:id="rId8"/>
              </a:rPr>
              <a:t>Ohjelma-asiakirja</a:t>
            </a:r>
            <a:endParaRPr lang="fi-FI" dirty="0"/>
          </a:p>
        </p:txBody>
      </p:sp>
    </p:spTree>
    <p:extLst>
      <p:ext uri="{BB962C8B-B14F-4D97-AF65-F5344CB8AC3E}">
        <p14:creationId xmlns:p14="http://schemas.microsoft.com/office/powerpoint/2010/main" val="2132526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1405007-7E26-45DD-82AE-BA4826889529}"/>
              </a:ext>
            </a:extLst>
          </p:cNvPr>
          <p:cNvSpPr>
            <a:spLocks noGrp="1"/>
          </p:cNvSpPr>
          <p:nvPr>
            <p:ph type="title"/>
          </p:nvPr>
        </p:nvSpPr>
        <p:spPr/>
        <p:txBody>
          <a:bodyPr/>
          <a:lstStyle/>
          <a:p>
            <a:r>
              <a:rPr lang="fi-FI" dirty="0"/>
              <a:t>ETELÄ-KARJALAN RAHOITUSKEHYS 2021 - 2027</a:t>
            </a:r>
          </a:p>
        </p:txBody>
      </p:sp>
      <p:graphicFrame>
        <p:nvGraphicFramePr>
          <p:cNvPr id="4" name="Taulukko 4">
            <a:extLst>
              <a:ext uri="{FF2B5EF4-FFF2-40B4-BE49-F238E27FC236}">
                <a16:creationId xmlns:a16="http://schemas.microsoft.com/office/drawing/2014/main" id="{CD243F63-B03F-43EB-8C27-023DC8F42354}"/>
              </a:ext>
            </a:extLst>
          </p:cNvPr>
          <p:cNvGraphicFramePr>
            <a:graphicFrameLocks noGrp="1"/>
          </p:cNvGraphicFramePr>
          <p:nvPr>
            <p:ph idx="1"/>
            <p:extLst>
              <p:ext uri="{D42A27DB-BD31-4B8C-83A1-F6EECF244321}">
                <p14:modId xmlns:p14="http://schemas.microsoft.com/office/powerpoint/2010/main" val="2294745956"/>
              </p:ext>
            </p:extLst>
          </p:nvPr>
        </p:nvGraphicFramePr>
        <p:xfrm>
          <a:off x="838200" y="2663687"/>
          <a:ext cx="10995991" cy="2205855"/>
        </p:xfrm>
        <a:graphic>
          <a:graphicData uri="http://schemas.openxmlformats.org/drawingml/2006/table">
            <a:tbl>
              <a:tblPr firstRow="1" bandRow="1">
                <a:tableStyleId>{C4B1156A-380E-4F78-BDF5-A606A8083BF9}</a:tableStyleId>
              </a:tblPr>
              <a:tblGrid>
                <a:gridCol w="2077910">
                  <a:extLst>
                    <a:ext uri="{9D8B030D-6E8A-4147-A177-3AD203B41FA5}">
                      <a16:colId xmlns:a16="http://schemas.microsoft.com/office/drawing/2014/main" val="1755999442"/>
                    </a:ext>
                  </a:extLst>
                </a:gridCol>
                <a:gridCol w="2247970">
                  <a:extLst>
                    <a:ext uri="{9D8B030D-6E8A-4147-A177-3AD203B41FA5}">
                      <a16:colId xmlns:a16="http://schemas.microsoft.com/office/drawing/2014/main" val="1090298213"/>
                    </a:ext>
                  </a:extLst>
                </a:gridCol>
                <a:gridCol w="1981654">
                  <a:extLst>
                    <a:ext uri="{9D8B030D-6E8A-4147-A177-3AD203B41FA5}">
                      <a16:colId xmlns:a16="http://schemas.microsoft.com/office/drawing/2014/main" val="1783490197"/>
                    </a:ext>
                  </a:extLst>
                </a:gridCol>
                <a:gridCol w="2745804">
                  <a:extLst>
                    <a:ext uri="{9D8B030D-6E8A-4147-A177-3AD203B41FA5}">
                      <a16:colId xmlns:a16="http://schemas.microsoft.com/office/drawing/2014/main" val="2608904628"/>
                    </a:ext>
                  </a:extLst>
                </a:gridCol>
                <a:gridCol w="1942653">
                  <a:extLst>
                    <a:ext uri="{9D8B030D-6E8A-4147-A177-3AD203B41FA5}">
                      <a16:colId xmlns:a16="http://schemas.microsoft.com/office/drawing/2014/main" val="4224872326"/>
                    </a:ext>
                  </a:extLst>
                </a:gridCol>
              </a:tblGrid>
              <a:tr h="1337206">
                <a:tc>
                  <a:txBody>
                    <a:bodyPr/>
                    <a:lstStyle/>
                    <a:p>
                      <a:endParaRPr lang="fi-FI" dirty="0"/>
                    </a:p>
                  </a:txBody>
                  <a:tcPr/>
                </a:tc>
                <a:tc>
                  <a:txBody>
                    <a:bodyPr/>
                    <a:lstStyle/>
                    <a:p>
                      <a:r>
                        <a:rPr lang="fi-FI" dirty="0"/>
                        <a:t>Euroopan Aluekehitys-rahasto (EAKR)</a:t>
                      </a:r>
                    </a:p>
                  </a:txBody>
                  <a:tcPr/>
                </a:tc>
                <a:tc>
                  <a:txBody>
                    <a:bodyPr/>
                    <a:lstStyle/>
                    <a:p>
                      <a:r>
                        <a:rPr lang="fi-FI" dirty="0"/>
                        <a:t>Euroopan Sosiaali-rahasto (ESR)</a:t>
                      </a:r>
                    </a:p>
                  </a:txBody>
                  <a:tcPr/>
                </a:tc>
                <a:tc>
                  <a:txBody>
                    <a:bodyPr/>
                    <a:lstStyle/>
                    <a:p>
                      <a:r>
                        <a:rPr lang="fi-FI" dirty="0"/>
                        <a:t>Oikeuden-mukaisen siirtymän rahasto (JTF)</a:t>
                      </a:r>
                    </a:p>
                  </a:txBody>
                  <a:tcPr/>
                </a:tc>
                <a:tc>
                  <a:txBody>
                    <a:bodyPr/>
                    <a:lstStyle/>
                    <a:p>
                      <a:r>
                        <a:rPr lang="fi-FI" dirty="0"/>
                        <a:t>Yhteensä</a:t>
                      </a:r>
                    </a:p>
                  </a:txBody>
                  <a:tcPr/>
                </a:tc>
                <a:extLst>
                  <a:ext uri="{0D108BD9-81ED-4DB2-BD59-A6C34878D82A}">
                    <a16:rowId xmlns:a16="http://schemas.microsoft.com/office/drawing/2014/main" val="1572981894"/>
                  </a:ext>
                </a:extLst>
              </a:tr>
              <a:tr h="411449">
                <a:tc>
                  <a:txBody>
                    <a:bodyPr/>
                    <a:lstStyle/>
                    <a:p>
                      <a:r>
                        <a:rPr lang="fi-FI" sz="2400" dirty="0"/>
                        <a:t>Etelä-Karjala</a:t>
                      </a:r>
                    </a:p>
                  </a:txBody>
                  <a:tcPr/>
                </a:tc>
                <a:tc>
                  <a:txBody>
                    <a:bodyPr/>
                    <a:lstStyle/>
                    <a:p>
                      <a:r>
                        <a:rPr lang="fi-FI" sz="2400"/>
                        <a:t>18,1 </a:t>
                      </a:r>
                      <a:r>
                        <a:rPr lang="fi-FI" sz="2400" dirty="0"/>
                        <a:t>MEUR</a:t>
                      </a:r>
                    </a:p>
                  </a:txBody>
                  <a:tcPr/>
                </a:tc>
                <a:tc>
                  <a:txBody>
                    <a:bodyPr/>
                    <a:lstStyle/>
                    <a:p>
                      <a:r>
                        <a:rPr lang="fi-FI" sz="2400" dirty="0"/>
                        <a:t>13,9 MEUR</a:t>
                      </a:r>
                    </a:p>
                  </a:txBody>
                  <a:tcPr/>
                </a:tc>
                <a:tc>
                  <a:txBody>
                    <a:bodyPr/>
                    <a:lstStyle/>
                    <a:p>
                      <a:r>
                        <a:rPr lang="fi-FI" sz="2400" dirty="0"/>
                        <a:t>25,8 MEUR</a:t>
                      </a:r>
                    </a:p>
                  </a:txBody>
                  <a:tcPr/>
                </a:tc>
                <a:tc>
                  <a:txBody>
                    <a:bodyPr/>
                    <a:lstStyle/>
                    <a:p>
                      <a:r>
                        <a:rPr lang="fi-FI" sz="2400" dirty="0"/>
                        <a:t>57,8 MEUR</a:t>
                      </a:r>
                    </a:p>
                  </a:txBody>
                  <a:tcPr/>
                </a:tc>
                <a:extLst>
                  <a:ext uri="{0D108BD9-81ED-4DB2-BD59-A6C34878D82A}">
                    <a16:rowId xmlns:a16="http://schemas.microsoft.com/office/drawing/2014/main" val="2465957118"/>
                  </a:ext>
                </a:extLst>
              </a:tr>
              <a:tr h="411449">
                <a:tc gridSpan="5">
                  <a:txBody>
                    <a:bodyPr/>
                    <a:lstStyle/>
                    <a:p>
                      <a:r>
                        <a:rPr lang="fi-FI" dirty="0"/>
                        <a:t>Lisäksi tulossa kestävän kaupunkikehittämisen EAKR-rahoitus, jonka määrästä ei vielä tietoa.</a:t>
                      </a:r>
                    </a:p>
                  </a:txBody>
                  <a:tcPr/>
                </a:tc>
                <a:tc hMerge="1">
                  <a:txBody>
                    <a:bodyPr/>
                    <a:lstStyle/>
                    <a:p>
                      <a:r>
                        <a:rPr lang="fi-FI" dirty="0"/>
                        <a:t>12,5 MEUR</a:t>
                      </a:r>
                    </a:p>
                  </a:txBody>
                  <a:tcPr/>
                </a:tc>
                <a:tc hMerge="1">
                  <a:txBody>
                    <a:bodyPr/>
                    <a:lstStyle/>
                    <a:p>
                      <a:r>
                        <a:rPr lang="fi-FI" dirty="0"/>
                        <a:t>20 MEUR</a:t>
                      </a:r>
                    </a:p>
                  </a:txBody>
                  <a:tcPr/>
                </a:tc>
                <a:tc hMerge="1">
                  <a:txBody>
                    <a:bodyPr/>
                    <a:lstStyle/>
                    <a:p>
                      <a:r>
                        <a:rPr lang="fi-FI" dirty="0"/>
                        <a:t>24,9 MEUR</a:t>
                      </a:r>
                    </a:p>
                  </a:txBody>
                  <a:tcPr/>
                </a:tc>
                <a:tc hMerge="1">
                  <a:txBody>
                    <a:bodyPr/>
                    <a:lstStyle/>
                    <a:p>
                      <a:r>
                        <a:rPr lang="fi-FI" dirty="0"/>
                        <a:t>57,4 MEUR</a:t>
                      </a:r>
                    </a:p>
                  </a:txBody>
                  <a:tcPr/>
                </a:tc>
                <a:extLst>
                  <a:ext uri="{0D108BD9-81ED-4DB2-BD59-A6C34878D82A}">
                    <a16:rowId xmlns:a16="http://schemas.microsoft.com/office/drawing/2014/main" val="3416913382"/>
                  </a:ext>
                </a:extLst>
              </a:tr>
            </a:tbl>
          </a:graphicData>
        </a:graphic>
      </p:graphicFrame>
    </p:spTree>
    <p:extLst>
      <p:ext uri="{BB962C8B-B14F-4D97-AF65-F5344CB8AC3E}">
        <p14:creationId xmlns:p14="http://schemas.microsoft.com/office/powerpoint/2010/main" val="1409757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1321B01-8456-4FA8-8015-9556883CB35D}"/>
              </a:ext>
            </a:extLst>
          </p:cNvPr>
          <p:cNvSpPr>
            <a:spLocks noGrp="1"/>
          </p:cNvSpPr>
          <p:nvPr>
            <p:ph type="title"/>
          </p:nvPr>
        </p:nvSpPr>
        <p:spPr/>
        <p:txBody>
          <a:bodyPr/>
          <a:lstStyle/>
          <a:p>
            <a:endParaRPr lang="fi-FI"/>
          </a:p>
        </p:txBody>
      </p:sp>
      <p:pic>
        <p:nvPicPr>
          <p:cNvPr id="3" name="Kuva 2">
            <a:extLst>
              <a:ext uri="{FF2B5EF4-FFF2-40B4-BE49-F238E27FC236}">
                <a16:creationId xmlns:a16="http://schemas.microsoft.com/office/drawing/2014/main" id="{2E0A9405-7F18-493F-896D-90270197DE81}"/>
              </a:ext>
            </a:extLst>
          </p:cNvPr>
          <p:cNvPicPr>
            <a:picLocks noChangeAspect="1"/>
          </p:cNvPicPr>
          <p:nvPr/>
        </p:nvPicPr>
        <p:blipFill>
          <a:blip r:embed="rId2"/>
          <a:stretch>
            <a:fillRect/>
          </a:stretch>
        </p:blipFill>
        <p:spPr>
          <a:xfrm>
            <a:off x="728007" y="191743"/>
            <a:ext cx="10735986" cy="6474513"/>
          </a:xfrm>
          <a:prstGeom prst="rect">
            <a:avLst/>
          </a:prstGeom>
        </p:spPr>
      </p:pic>
    </p:spTree>
    <p:extLst>
      <p:ext uri="{BB962C8B-B14F-4D97-AF65-F5344CB8AC3E}">
        <p14:creationId xmlns:p14="http://schemas.microsoft.com/office/powerpoint/2010/main" val="3586298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E3F0DD1-9EF1-46FB-B8AC-FC54F0FBDF8A}"/>
              </a:ext>
            </a:extLst>
          </p:cNvPr>
          <p:cNvSpPr>
            <a:spLocks noGrp="1"/>
          </p:cNvSpPr>
          <p:nvPr>
            <p:ph type="title"/>
          </p:nvPr>
        </p:nvSpPr>
        <p:spPr/>
        <p:txBody>
          <a:bodyPr/>
          <a:lstStyle/>
          <a:p>
            <a:r>
              <a:rPr lang="fi-FI" dirty="0"/>
              <a:t>Ensimmäiset haut avautumassa tammikuussa</a:t>
            </a:r>
          </a:p>
        </p:txBody>
      </p:sp>
      <p:sp>
        <p:nvSpPr>
          <p:cNvPr id="3" name="Sisällön paikkamerkki 2">
            <a:extLst>
              <a:ext uri="{FF2B5EF4-FFF2-40B4-BE49-F238E27FC236}">
                <a16:creationId xmlns:a16="http://schemas.microsoft.com/office/drawing/2014/main" id="{8D5A04FC-8798-4999-9680-34F81F40F9E3}"/>
              </a:ext>
            </a:extLst>
          </p:cNvPr>
          <p:cNvSpPr>
            <a:spLocks noGrp="1"/>
          </p:cNvSpPr>
          <p:nvPr>
            <p:ph idx="1"/>
          </p:nvPr>
        </p:nvSpPr>
        <p:spPr/>
        <p:txBody>
          <a:bodyPr/>
          <a:lstStyle/>
          <a:p>
            <a:r>
              <a:rPr lang="fi-FI" dirty="0"/>
              <a:t>Etelä-Karjalan liiton tavoiteaikataulu: Ohjelmakauden ensimmäinen haku auki </a:t>
            </a:r>
            <a:r>
              <a:rPr lang="fi-FI" b="1" dirty="0"/>
              <a:t>tammikuun puolivälissä.</a:t>
            </a:r>
          </a:p>
          <a:p>
            <a:pPr lvl="1"/>
            <a:r>
              <a:rPr lang="fi-FI" dirty="0"/>
              <a:t>Haun painopisteet ja avoinna olevat toimintalinjat/erityistavoitteet linjataan viimeistään joulukuun aikana maakunnissa. </a:t>
            </a:r>
          </a:p>
          <a:p>
            <a:pPr lvl="1"/>
            <a:endParaRPr lang="fi-FI" dirty="0"/>
          </a:p>
          <a:p>
            <a:pPr lvl="1"/>
            <a:endParaRPr lang="fi-FI" dirty="0"/>
          </a:p>
          <a:p>
            <a:r>
              <a:rPr lang="fi-FI" dirty="0"/>
              <a:t>Hämeen ELY-keskuksen ESR+ haku tavoitteena avata </a:t>
            </a:r>
            <a:r>
              <a:rPr lang="fi-FI" b="1" dirty="0"/>
              <a:t>tammikuussa</a:t>
            </a:r>
          </a:p>
          <a:p>
            <a:pPr lvl="1"/>
            <a:r>
              <a:rPr lang="fi-FI" dirty="0"/>
              <a:t>Alueelliset ESR haut järjestetään Etelä-Suomessa pääsääntöisesti kaksi kertaa vuodessa. Painopisteen ja avoinna olevat toimintalinjat vahvistetaan maakunnittain joulukuun aikana.</a:t>
            </a:r>
          </a:p>
          <a:p>
            <a:pPr lvl="1"/>
            <a:r>
              <a:rPr lang="fi-FI" dirty="0"/>
              <a:t>Lisäksi järjestetään valtakunnallisten teemojen mukaisia hakuja.</a:t>
            </a:r>
          </a:p>
          <a:p>
            <a:pPr lvl="1"/>
            <a:endParaRPr lang="fi-FI" b="1" dirty="0"/>
          </a:p>
          <a:p>
            <a:endParaRPr lang="fi-FI" dirty="0"/>
          </a:p>
        </p:txBody>
      </p:sp>
    </p:spTree>
    <p:extLst>
      <p:ext uri="{BB962C8B-B14F-4D97-AF65-F5344CB8AC3E}">
        <p14:creationId xmlns:p14="http://schemas.microsoft.com/office/powerpoint/2010/main" val="90559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Suorakulmio 58">
            <a:extLst>
              <a:ext uri="{FF2B5EF4-FFF2-40B4-BE49-F238E27FC236}">
                <a16:creationId xmlns:a16="http://schemas.microsoft.com/office/drawing/2014/main" id="{93F0E801-FD69-432D-BC3C-3CC50395BF56}"/>
              </a:ext>
              <a:ext uri="{C183D7F6-B498-43B3-948B-1728B52AA6E4}">
                <adec:decorative xmlns:adec="http://schemas.microsoft.com/office/drawing/2017/decorative" val="1"/>
              </a:ext>
            </a:extLst>
          </p:cNvPr>
          <p:cNvSpPr/>
          <p:nvPr/>
        </p:nvSpPr>
        <p:spPr>
          <a:xfrm>
            <a:off x="0" y="5867750"/>
            <a:ext cx="12192000" cy="990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5" name="Suorakulmio: Pyöristetyt kulmat 4">
            <a:extLst>
              <a:ext uri="{FF2B5EF4-FFF2-40B4-BE49-F238E27FC236}">
                <a16:creationId xmlns:a16="http://schemas.microsoft.com/office/drawing/2014/main" id="{F7DC7181-9F57-494E-B4C4-22DF33DFE002}"/>
              </a:ext>
            </a:extLst>
          </p:cNvPr>
          <p:cNvSpPr/>
          <p:nvPr/>
        </p:nvSpPr>
        <p:spPr>
          <a:xfrm>
            <a:off x="1717130" y="1138724"/>
            <a:ext cx="9964369" cy="350195"/>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Euroopan komissio (DG REGIO, DG EMPL)</a:t>
            </a:r>
          </a:p>
        </p:txBody>
      </p:sp>
      <p:sp>
        <p:nvSpPr>
          <p:cNvPr id="7" name="Suorakulmio: Pyöristetyt kulmat 6">
            <a:extLst>
              <a:ext uri="{FF2B5EF4-FFF2-40B4-BE49-F238E27FC236}">
                <a16:creationId xmlns:a16="http://schemas.microsoft.com/office/drawing/2014/main" id="{142A39A4-D2FB-490F-A43D-9F37358BEF36}"/>
              </a:ext>
            </a:extLst>
          </p:cNvPr>
          <p:cNvSpPr/>
          <p:nvPr/>
        </p:nvSpPr>
        <p:spPr>
          <a:xfrm>
            <a:off x="1717130" y="1545759"/>
            <a:ext cx="3156427" cy="391491"/>
          </a:xfrm>
          <a:prstGeom prst="roundRect">
            <a:avLst/>
          </a:prstGeom>
          <a:solidFill>
            <a:srgbClr val="31E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Hallintoviranomainen TEM</a:t>
            </a:r>
          </a:p>
        </p:txBody>
      </p:sp>
      <p:sp>
        <p:nvSpPr>
          <p:cNvPr id="11" name="Suorakulmio: Pyöristetyt kulmat 10">
            <a:extLst>
              <a:ext uri="{FF2B5EF4-FFF2-40B4-BE49-F238E27FC236}">
                <a16:creationId xmlns:a16="http://schemas.microsoft.com/office/drawing/2014/main" id="{DC0BD969-0900-43A3-AFF7-145635680310}"/>
              </a:ext>
            </a:extLst>
          </p:cNvPr>
          <p:cNvSpPr/>
          <p:nvPr/>
        </p:nvSpPr>
        <p:spPr>
          <a:xfrm>
            <a:off x="4962935" y="1541557"/>
            <a:ext cx="3156427" cy="391491"/>
          </a:xfrm>
          <a:prstGeom prst="roundRect">
            <a:avLst/>
          </a:prstGeom>
          <a:solidFill>
            <a:srgbClr val="31E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Kirjanpitotoiminto TEM</a:t>
            </a:r>
          </a:p>
        </p:txBody>
      </p:sp>
      <p:sp>
        <p:nvSpPr>
          <p:cNvPr id="12" name="Suorakulmio: Pyöristetyt kulmat 11">
            <a:extLst>
              <a:ext uri="{FF2B5EF4-FFF2-40B4-BE49-F238E27FC236}">
                <a16:creationId xmlns:a16="http://schemas.microsoft.com/office/drawing/2014/main" id="{34F295E9-32F0-418B-8548-F3A9F53FE37E}"/>
              </a:ext>
            </a:extLst>
          </p:cNvPr>
          <p:cNvSpPr/>
          <p:nvPr/>
        </p:nvSpPr>
        <p:spPr>
          <a:xfrm>
            <a:off x="8208740" y="1532639"/>
            <a:ext cx="3494220" cy="391491"/>
          </a:xfrm>
          <a:prstGeom prst="roundRect">
            <a:avLst/>
          </a:prstGeom>
          <a:solidFill>
            <a:srgbClr val="31E1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Tarkastusviranomainen VM/VVC</a:t>
            </a:r>
          </a:p>
        </p:txBody>
      </p:sp>
      <p:sp>
        <p:nvSpPr>
          <p:cNvPr id="13" name="Suorakulmio: Pyöristetyt kulmat 12">
            <a:extLst>
              <a:ext uri="{FF2B5EF4-FFF2-40B4-BE49-F238E27FC236}">
                <a16:creationId xmlns:a16="http://schemas.microsoft.com/office/drawing/2014/main" id="{A0E44C1C-592F-4F19-87A6-38EA0996EDDF}"/>
              </a:ext>
            </a:extLst>
          </p:cNvPr>
          <p:cNvSpPr/>
          <p:nvPr/>
        </p:nvSpPr>
        <p:spPr>
          <a:xfrm>
            <a:off x="1717130" y="2034713"/>
            <a:ext cx="9964370" cy="350195"/>
          </a:xfrm>
          <a:prstGeom prst="roundRect">
            <a:avLst/>
          </a:prstGeom>
          <a:solidFill>
            <a:srgbClr val="D1E3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dirty="0">
                <a:solidFill>
                  <a:schemeClr val="tx1"/>
                </a:solidFill>
              </a:rPr>
              <a:t>Välittävät toimielimet (= rahoittavat viranomaiset)</a:t>
            </a:r>
          </a:p>
        </p:txBody>
      </p:sp>
      <p:sp>
        <p:nvSpPr>
          <p:cNvPr id="14" name="Suorakulmio: Pyöristetyt kulmat 13">
            <a:extLst>
              <a:ext uri="{FF2B5EF4-FFF2-40B4-BE49-F238E27FC236}">
                <a16:creationId xmlns:a16="http://schemas.microsoft.com/office/drawing/2014/main" id="{D1D25475-F0AD-472C-801B-E32B5C18BD3E}"/>
              </a:ext>
            </a:extLst>
          </p:cNvPr>
          <p:cNvSpPr/>
          <p:nvPr/>
        </p:nvSpPr>
        <p:spPr>
          <a:xfrm>
            <a:off x="3988656" y="3607866"/>
            <a:ext cx="2200444" cy="361818"/>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Pohjois-Karjalan liitto</a:t>
            </a:r>
          </a:p>
        </p:txBody>
      </p:sp>
      <p:sp>
        <p:nvSpPr>
          <p:cNvPr id="15" name="Tekstiruutu 14">
            <a:extLst>
              <a:ext uri="{FF2B5EF4-FFF2-40B4-BE49-F238E27FC236}">
                <a16:creationId xmlns:a16="http://schemas.microsoft.com/office/drawing/2014/main" id="{365574BF-8673-4FCC-9571-D6BBCFA5C59C}"/>
              </a:ext>
            </a:extLst>
          </p:cNvPr>
          <p:cNvSpPr txBox="1"/>
          <p:nvPr/>
        </p:nvSpPr>
        <p:spPr>
          <a:xfrm>
            <a:off x="3167859" y="2468464"/>
            <a:ext cx="1926077" cy="492443"/>
          </a:xfrm>
          <a:prstGeom prst="rect">
            <a:avLst/>
          </a:prstGeom>
          <a:noFill/>
        </p:spPr>
        <p:txBody>
          <a:bodyPr wrap="square" lIns="0" tIns="0" rIns="0" bIns="0" rtlCol="0">
            <a:spAutoFit/>
          </a:bodyPr>
          <a:lstStyle/>
          <a:p>
            <a:pPr algn="ctr"/>
            <a:r>
              <a:rPr lang="fi-FI" sz="1600" dirty="0"/>
              <a:t>Maakuntien liitot (EAKR, JTF)</a:t>
            </a:r>
          </a:p>
        </p:txBody>
      </p:sp>
      <p:sp>
        <p:nvSpPr>
          <p:cNvPr id="16" name="Tekstiruutu 15">
            <a:extLst>
              <a:ext uri="{FF2B5EF4-FFF2-40B4-BE49-F238E27FC236}">
                <a16:creationId xmlns:a16="http://schemas.microsoft.com/office/drawing/2014/main" id="{0320CBC7-5B6A-49D5-BF60-24F4DA913BBA}"/>
              </a:ext>
            </a:extLst>
          </p:cNvPr>
          <p:cNvSpPr txBox="1"/>
          <p:nvPr/>
        </p:nvSpPr>
        <p:spPr>
          <a:xfrm>
            <a:off x="6730554" y="2498056"/>
            <a:ext cx="2673270" cy="492443"/>
          </a:xfrm>
          <a:prstGeom prst="rect">
            <a:avLst/>
          </a:prstGeom>
          <a:noFill/>
        </p:spPr>
        <p:txBody>
          <a:bodyPr wrap="square" lIns="0" tIns="0" rIns="0" bIns="0" rtlCol="0">
            <a:spAutoFit/>
          </a:bodyPr>
          <a:lstStyle/>
          <a:p>
            <a:pPr algn="ctr"/>
            <a:r>
              <a:rPr lang="fi-FI" sz="1600" dirty="0"/>
              <a:t>RR-ELY-keskukset</a:t>
            </a:r>
          </a:p>
          <a:p>
            <a:pPr algn="ctr"/>
            <a:r>
              <a:rPr lang="fi-FI" sz="1600" dirty="0"/>
              <a:t>(ESR+, JTF, EAKR-yritystuet)</a:t>
            </a:r>
          </a:p>
        </p:txBody>
      </p:sp>
      <p:sp>
        <p:nvSpPr>
          <p:cNvPr id="17" name="Tekstiruutu 16">
            <a:extLst>
              <a:ext uri="{FF2B5EF4-FFF2-40B4-BE49-F238E27FC236}">
                <a16:creationId xmlns:a16="http://schemas.microsoft.com/office/drawing/2014/main" id="{A92CFB81-CF49-4FCE-A3AD-0B57F7962000}"/>
              </a:ext>
            </a:extLst>
          </p:cNvPr>
          <p:cNvSpPr txBox="1"/>
          <p:nvPr/>
        </p:nvSpPr>
        <p:spPr>
          <a:xfrm>
            <a:off x="9567555" y="2442683"/>
            <a:ext cx="1926077" cy="492443"/>
          </a:xfrm>
          <a:prstGeom prst="rect">
            <a:avLst/>
          </a:prstGeom>
          <a:noFill/>
        </p:spPr>
        <p:txBody>
          <a:bodyPr wrap="square" lIns="0" tIns="0" rIns="0" bIns="0" rtlCol="0">
            <a:spAutoFit/>
          </a:bodyPr>
          <a:lstStyle/>
          <a:p>
            <a:pPr algn="ctr"/>
            <a:r>
              <a:rPr lang="fi-FI" sz="1600" dirty="0"/>
              <a:t>Ruokavirasto</a:t>
            </a:r>
          </a:p>
          <a:p>
            <a:pPr algn="ctr"/>
            <a:r>
              <a:rPr lang="fi-FI" sz="1600" dirty="0"/>
              <a:t>(ESR+)</a:t>
            </a:r>
          </a:p>
        </p:txBody>
      </p:sp>
      <p:sp>
        <p:nvSpPr>
          <p:cNvPr id="39" name="Suorakulmio: Pyöristetyt kulmat 38">
            <a:extLst>
              <a:ext uri="{FF2B5EF4-FFF2-40B4-BE49-F238E27FC236}">
                <a16:creationId xmlns:a16="http://schemas.microsoft.com/office/drawing/2014/main" id="{D0479648-C245-4426-8B25-3CBA60974EC9}"/>
              </a:ext>
            </a:extLst>
          </p:cNvPr>
          <p:cNvSpPr/>
          <p:nvPr/>
        </p:nvSpPr>
        <p:spPr>
          <a:xfrm>
            <a:off x="3988656" y="4012369"/>
            <a:ext cx="2200444" cy="350195"/>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Pohjois-Savon liitto</a:t>
            </a:r>
          </a:p>
        </p:txBody>
      </p:sp>
      <p:sp>
        <p:nvSpPr>
          <p:cNvPr id="40" name="Suorakulmio: Pyöristetyt kulmat 39">
            <a:extLst>
              <a:ext uri="{FF2B5EF4-FFF2-40B4-BE49-F238E27FC236}">
                <a16:creationId xmlns:a16="http://schemas.microsoft.com/office/drawing/2014/main" id="{89FEAEE1-9359-4F4F-89CA-ACD147358187}"/>
              </a:ext>
            </a:extLst>
          </p:cNvPr>
          <p:cNvSpPr/>
          <p:nvPr/>
        </p:nvSpPr>
        <p:spPr>
          <a:xfrm>
            <a:off x="3994772" y="4776755"/>
            <a:ext cx="2200443" cy="350195"/>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Kainuun liitto</a:t>
            </a:r>
          </a:p>
        </p:txBody>
      </p:sp>
      <p:sp>
        <p:nvSpPr>
          <p:cNvPr id="41" name="Suorakulmio: Pyöristetyt kulmat 40">
            <a:extLst>
              <a:ext uri="{FF2B5EF4-FFF2-40B4-BE49-F238E27FC236}">
                <a16:creationId xmlns:a16="http://schemas.microsoft.com/office/drawing/2014/main" id="{388732CD-1596-4508-BDA9-DB7A7868E61D}"/>
              </a:ext>
            </a:extLst>
          </p:cNvPr>
          <p:cNvSpPr/>
          <p:nvPr/>
        </p:nvSpPr>
        <p:spPr>
          <a:xfrm>
            <a:off x="3988656" y="4397538"/>
            <a:ext cx="2200443" cy="350195"/>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Etelä-Savon liitto</a:t>
            </a:r>
          </a:p>
        </p:txBody>
      </p:sp>
      <p:sp>
        <p:nvSpPr>
          <p:cNvPr id="42" name="Suorakulmio: Pyöristetyt kulmat 41">
            <a:extLst>
              <a:ext uri="{FF2B5EF4-FFF2-40B4-BE49-F238E27FC236}">
                <a16:creationId xmlns:a16="http://schemas.microsoft.com/office/drawing/2014/main" id="{04F78D90-8BD4-4ECB-8BE5-386366705371}"/>
              </a:ext>
            </a:extLst>
          </p:cNvPr>
          <p:cNvSpPr/>
          <p:nvPr/>
        </p:nvSpPr>
        <p:spPr>
          <a:xfrm>
            <a:off x="3988656" y="5165951"/>
            <a:ext cx="2200443" cy="350195"/>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Lapin liitto</a:t>
            </a:r>
          </a:p>
        </p:txBody>
      </p:sp>
      <p:sp>
        <p:nvSpPr>
          <p:cNvPr id="43" name="Suorakulmio: Pyöristetyt kulmat 42">
            <a:extLst>
              <a:ext uri="{FF2B5EF4-FFF2-40B4-BE49-F238E27FC236}">
                <a16:creationId xmlns:a16="http://schemas.microsoft.com/office/drawing/2014/main" id="{5B8C4319-A970-4F95-9023-2C4255056A97}"/>
              </a:ext>
            </a:extLst>
          </p:cNvPr>
          <p:cNvSpPr/>
          <p:nvPr/>
        </p:nvSpPr>
        <p:spPr>
          <a:xfrm>
            <a:off x="3988657" y="5541141"/>
            <a:ext cx="2200442" cy="350195"/>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Pohjois-Pohjanmaan liitto</a:t>
            </a:r>
          </a:p>
        </p:txBody>
      </p:sp>
      <p:sp>
        <p:nvSpPr>
          <p:cNvPr id="44" name="Suorakulmio: Pyöristetyt kulmat 43">
            <a:extLst>
              <a:ext uri="{FF2B5EF4-FFF2-40B4-BE49-F238E27FC236}">
                <a16:creationId xmlns:a16="http://schemas.microsoft.com/office/drawing/2014/main" id="{9D03F1A9-E51B-45EA-AD67-C1EE8DA873F5}"/>
              </a:ext>
            </a:extLst>
          </p:cNvPr>
          <p:cNvSpPr/>
          <p:nvPr/>
        </p:nvSpPr>
        <p:spPr>
          <a:xfrm>
            <a:off x="3988655" y="5936469"/>
            <a:ext cx="2200443" cy="350195"/>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Keski-Pohjanmaan liitto</a:t>
            </a:r>
          </a:p>
        </p:txBody>
      </p:sp>
      <p:sp>
        <p:nvSpPr>
          <p:cNvPr id="45" name="Suorakulmio: Pyöristetyt kulmat 44">
            <a:extLst>
              <a:ext uri="{FF2B5EF4-FFF2-40B4-BE49-F238E27FC236}">
                <a16:creationId xmlns:a16="http://schemas.microsoft.com/office/drawing/2014/main" id="{D7762DD0-BA3F-4CF0-ADC2-18DE259D5415}"/>
              </a:ext>
            </a:extLst>
          </p:cNvPr>
          <p:cNvSpPr/>
          <p:nvPr/>
        </p:nvSpPr>
        <p:spPr>
          <a:xfrm>
            <a:off x="1717131" y="3984268"/>
            <a:ext cx="2200443" cy="361818"/>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Etelä-Karjalan liitto</a:t>
            </a:r>
          </a:p>
        </p:txBody>
      </p:sp>
      <p:sp>
        <p:nvSpPr>
          <p:cNvPr id="46" name="Suorakulmio: Pyöristetyt kulmat 45">
            <a:extLst>
              <a:ext uri="{FF2B5EF4-FFF2-40B4-BE49-F238E27FC236}">
                <a16:creationId xmlns:a16="http://schemas.microsoft.com/office/drawing/2014/main" id="{3C33D327-16BB-46CF-8F53-52846B83EB10}"/>
              </a:ext>
            </a:extLst>
          </p:cNvPr>
          <p:cNvSpPr/>
          <p:nvPr/>
        </p:nvSpPr>
        <p:spPr>
          <a:xfrm>
            <a:off x="1717131" y="4383682"/>
            <a:ext cx="2200443" cy="361818"/>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Pirkanmaan liitto</a:t>
            </a:r>
          </a:p>
        </p:txBody>
      </p:sp>
      <p:sp>
        <p:nvSpPr>
          <p:cNvPr id="47" name="Suorakulmio: Pyöristetyt kulmat 46">
            <a:extLst>
              <a:ext uri="{FF2B5EF4-FFF2-40B4-BE49-F238E27FC236}">
                <a16:creationId xmlns:a16="http://schemas.microsoft.com/office/drawing/2014/main" id="{82AEAF0A-FFB7-4718-B701-911EBD4E0F14}"/>
              </a:ext>
            </a:extLst>
          </p:cNvPr>
          <p:cNvSpPr/>
          <p:nvPr/>
        </p:nvSpPr>
        <p:spPr>
          <a:xfrm>
            <a:off x="1717131" y="4774269"/>
            <a:ext cx="2200443" cy="361818"/>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Satakuntaliitto</a:t>
            </a:r>
          </a:p>
        </p:txBody>
      </p:sp>
      <p:sp>
        <p:nvSpPr>
          <p:cNvPr id="48" name="Suorakulmio: Pyöristetyt kulmat 47">
            <a:extLst>
              <a:ext uri="{FF2B5EF4-FFF2-40B4-BE49-F238E27FC236}">
                <a16:creationId xmlns:a16="http://schemas.microsoft.com/office/drawing/2014/main" id="{395D8A69-DA76-4996-B1B7-EB904AC98998}"/>
              </a:ext>
            </a:extLst>
          </p:cNvPr>
          <p:cNvSpPr/>
          <p:nvPr/>
        </p:nvSpPr>
        <p:spPr>
          <a:xfrm>
            <a:off x="1717131" y="5156165"/>
            <a:ext cx="2200443" cy="361818"/>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Etelä-Pohjanmaan liitto</a:t>
            </a:r>
          </a:p>
        </p:txBody>
      </p:sp>
      <p:sp>
        <p:nvSpPr>
          <p:cNvPr id="49" name="Suorakulmio: Pyöristetyt kulmat 48">
            <a:extLst>
              <a:ext uri="{FF2B5EF4-FFF2-40B4-BE49-F238E27FC236}">
                <a16:creationId xmlns:a16="http://schemas.microsoft.com/office/drawing/2014/main" id="{A60FDBD8-DD61-4017-8E8B-BEBA9015753E}"/>
              </a:ext>
            </a:extLst>
          </p:cNvPr>
          <p:cNvSpPr/>
          <p:nvPr/>
        </p:nvSpPr>
        <p:spPr>
          <a:xfrm>
            <a:off x="1717131" y="5535330"/>
            <a:ext cx="2200443" cy="361818"/>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Pohjanmaan liitto</a:t>
            </a:r>
          </a:p>
        </p:txBody>
      </p:sp>
      <p:sp>
        <p:nvSpPr>
          <p:cNvPr id="50" name="Suorakulmio: Pyöristetyt kulmat 49">
            <a:extLst>
              <a:ext uri="{FF2B5EF4-FFF2-40B4-BE49-F238E27FC236}">
                <a16:creationId xmlns:a16="http://schemas.microsoft.com/office/drawing/2014/main" id="{E47C5D8C-CDB8-42A3-9865-6F1EB17B09E3}"/>
              </a:ext>
            </a:extLst>
          </p:cNvPr>
          <p:cNvSpPr/>
          <p:nvPr/>
        </p:nvSpPr>
        <p:spPr>
          <a:xfrm>
            <a:off x="1717131" y="5914495"/>
            <a:ext cx="2200443" cy="361818"/>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Keski-Suomen liitto</a:t>
            </a:r>
          </a:p>
        </p:txBody>
      </p:sp>
      <p:sp>
        <p:nvSpPr>
          <p:cNvPr id="51" name="Suorakulmio: Pyöristetyt kulmat 50">
            <a:extLst>
              <a:ext uri="{FF2B5EF4-FFF2-40B4-BE49-F238E27FC236}">
                <a16:creationId xmlns:a16="http://schemas.microsoft.com/office/drawing/2014/main" id="{3B44AFFC-88A1-4B42-A84A-1B24F627DE81}"/>
              </a:ext>
            </a:extLst>
          </p:cNvPr>
          <p:cNvSpPr/>
          <p:nvPr/>
        </p:nvSpPr>
        <p:spPr>
          <a:xfrm>
            <a:off x="1717130" y="3037856"/>
            <a:ext cx="2200444" cy="904985"/>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Uudenmaan liitto</a:t>
            </a:r>
          </a:p>
          <a:p>
            <a:pPr algn="ctr"/>
            <a:r>
              <a:rPr lang="fi-FI" sz="1100" dirty="0">
                <a:solidFill>
                  <a:schemeClr val="tx1"/>
                </a:solidFill>
              </a:rPr>
              <a:t>(Häme, Päijät-Häme, Varsinais-Suomi, Kymenlaakso)</a:t>
            </a:r>
          </a:p>
        </p:txBody>
      </p:sp>
      <p:sp>
        <p:nvSpPr>
          <p:cNvPr id="52" name="Suorakulmio: Pyöristetyt kulmat 51">
            <a:extLst>
              <a:ext uri="{FF2B5EF4-FFF2-40B4-BE49-F238E27FC236}">
                <a16:creationId xmlns:a16="http://schemas.microsoft.com/office/drawing/2014/main" id="{54BAC3AF-9346-451E-BA00-373575AB36F2}"/>
              </a:ext>
            </a:extLst>
          </p:cNvPr>
          <p:cNvSpPr/>
          <p:nvPr/>
        </p:nvSpPr>
        <p:spPr>
          <a:xfrm>
            <a:off x="6782727" y="3190212"/>
            <a:ext cx="2618668" cy="778753"/>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Hämeen ELY</a:t>
            </a:r>
          </a:p>
          <a:p>
            <a:pPr algn="ctr"/>
            <a:r>
              <a:rPr lang="fi-FI" sz="1100" dirty="0">
                <a:solidFill>
                  <a:schemeClr val="tx1"/>
                </a:solidFill>
              </a:rPr>
              <a:t>(Kaakkois-Suomi, Uusimaa)</a:t>
            </a:r>
          </a:p>
        </p:txBody>
      </p:sp>
      <p:sp>
        <p:nvSpPr>
          <p:cNvPr id="53" name="Suorakulmio: Pyöristetyt kulmat 52">
            <a:extLst>
              <a:ext uri="{FF2B5EF4-FFF2-40B4-BE49-F238E27FC236}">
                <a16:creationId xmlns:a16="http://schemas.microsoft.com/office/drawing/2014/main" id="{DBF3BDA0-A2A3-4F7A-AEF5-9BA49809F724}"/>
              </a:ext>
            </a:extLst>
          </p:cNvPr>
          <p:cNvSpPr/>
          <p:nvPr/>
        </p:nvSpPr>
        <p:spPr>
          <a:xfrm>
            <a:off x="6783734" y="4007368"/>
            <a:ext cx="2602450" cy="778753"/>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Keski-Suomen ELY</a:t>
            </a:r>
          </a:p>
          <a:p>
            <a:pPr algn="ctr"/>
            <a:r>
              <a:rPr lang="fi-FI" sz="1100" dirty="0">
                <a:solidFill>
                  <a:schemeClr val="tx1"/>
                </a:solidFill>
              </a:rPr>
              <a:t>(Varsinais-Suomi, Satakunta, Pirkanmaa, Pohjanmaa, Etelä-Pohjanmaa)</a:t>
            </a:r>
          </a:p>
        </p:txBody>
      </p:sp>
      <p:sp>
        <p:nvSpPr>
          <p:cNvPr id="54" name="Suorakulmio: Pyöristetyt kulmat 53">
            <a:extLst>
              <a:ext uri="{FF2B5EF4-FFF2-40B4-BE49-F238E27FC236}">
                <a16:creationId xmlns:a16="http://schemas.microsoft.com/office/drawing/2014/main" id="{061E2D5D-2336-4377-B6F6-9B71EA5D4F28}"/>
              </a:ext>
            </a:extLst>
          </p:cNvPr>
          <p:cNvSpPr/>
          <p:nvPr/>
        </p:nvSpPr>
        <p:spPr>
          <a:xfrm>
            <a:off x="6748194" y="4829576"/>
            <a:ext cx="2637990" cy="705754"/>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Pohjois-Pohjanmaan ELY</a:t>
            </a:r>
          </a:p>
          <a:p>
            <a:pPr algn="ctr"/>
            <a:r>
              <a:rPr lang="fi-FI" sz="1100" dirty="0">
                <a:solidFill>
                  <a:schemeClr val="tx1"/>
                </a:solidFill>
              </a:rPr>
              <a:t>(Kainuu, Lappi)</a:t>
            </a:r>
          </a:p>
        </p:txBody>
      </p:sp>
      <p:sp>
        <p:nvSpPr>
          <p:cNvPr id="55" name="Suorakulmio: Pyöristetyt kulmat 54">
            <a:extLst>
              <a:ext uri="{FF2B5EF4-FFF2-40B4-BE49-F238E27FC236}">
                <a16:creationId xmlns:a16="http://schemas.microsoft.com/office/drawing/2014/main" id="{CADA016E-3D64-4847-A46A-871892EBFAEA}"/>
              </a:ext>
            </a:extLst>
          </p:cNvPr>
          <p:cNvSpPr/>
          <p:nvPr/>
        </p:nvSpPr>
        <p:spPr>
          <a:xfrm>
            <a:off x="6782727" y="5583592"/>
            <a:ext cx="2673270" cy="705754"/>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Etelä-Savon ELY</a:t>
            </a:r>
          </a:p>
          <a:p>
            <a:pPr algn="ctr"/>
            <a:r>
              <a:rPr lang="fi-FI" sz="1100" dirty="0">
                <a:solidFill>
                  <a:schemeClr val="tx1"/>
                </a:solidFill>
              </a:rPr>
              <a:t>(Pohjois-Savo, Pohjois-Karjala)</a:t>
            </a:r>
          </a:p>
        </p:txBody>
      </p:sp>
      <p:sp>
        <p:nvSpPr>
          <p:cNvPr id="56" name="Suorakulmio: Pyöristetyt kulmat 55">
            <a:extLst>
              <a:ext uri="{FF2B5EF4-FFF2-40B4-BE49-F238E27FC236}">
                <a16:creationId xmlns:a16="http://schemas.microsoft.com/office/drawing/2014/main" id="{2C6AAC87-D081-43D3-8E83-93DA94BB2F63}"/>
              </a:ext>
            </a:extLst>
          </p:cNvPr>
          <p:cNvSpPr/>
          <p:nvPr/>
        </p:nvSpPr>
        <p:spPr>
          <a:xfrm>
            <a:off x="9934390" y="3208763"/>
            <a:ext cx="1559242" cy="361818"/>
          </a:xfrm>
          <a:prstGeom prst="roundRect">
            <a:avLst/>
          </a:prstGeom>
          <a:solidFill>
            <a:srgbClr val="D1E37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1200" dirty="0">
                <a:solidFill>
                  <a:schemeClr val="tx1"/>
                </a:solidFill>
              </a:rPr>
              <a:t>Ruokavirasto</a:t>
            </a:r>
          </a:p>
        </p:txBody>
      </p:sp>
      <p:sp>
        <p:nvSpPr>
          <p:cNvPr id="57" name="Suorakulmio: Pyöristetyt kulmat 56">
            <a:extLst>
              <a:ext uri="{FF2B5EF4-FFF2-40B4-BE49-F238E27FC236}">
                <a16:creationId xmlns:a16="http://schemas.microsoft.com/office/drawing/2014/main" id="{94938B6B-4ED7-45FB-AC13-194EC6EAFB43}"/>
              </a:ext>
            </a:extLst>
          </p:cNvPr>
          <p:cNvSpPr/>
          <p:nvPr/>
        </p:nvSpPr>
        <p:spPr>
          <a:xfrm>
            <a:off x="588320" y="1138724"/>
            <a:ext cx="331596" cy="5137588"/>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i-FI" dirty="0">
                <a:solidFill>
                  <a:schemeClr val="tx1"/>
                </a:solidFill>
              </a:rPr>
              <a:t>Seurantakomitea</a:t>
            </a:r>
          </a:p>
        </p:txBody>
      </p:sp>
      <p:sp>
        <p:nvSpPr>
          <p:cNvPr id="58" name="Suorakulmio: Pyöristetyt kulmat 57">
            <a:extLst>
              <a:ext uri="{FF2B5EF4-FFF2-40B4-BE49-F238E27FC236}">
                <a16:creationId xmlns:a16="http://schemas.microsoft.com/office/drawing/2014/main" id="{4802BC21-9107-44DA-B904-D12A8C84ACA8}"/>
              </a:ext>
            </a:extLst>
          </p:cNvPr>
          <p:cNvSpPr/>
          <p:nvPr/>
        </p:nvSpPr>
        <p:spPr>
          <a:xfrm>
            <a:off x="1075784" y="2500948"/>
            <a:ext cx="331596" cy="3775364"/>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fi-FI" dirty="0">
                <a:solidFill>
                  <a:schemeClr val="tx1"/>
                </a:solidFill>
              </a:rPr>
              <a:t>Maakunnan yhteistyöryhmät (MYR)</a:t>
            </a:r>
          </a:p>
        </p:txBody>
      </p:sp>
      <p:sp>
        <p:nvSpPr>
          <p:cNvPr id="60" name="Otsikko 59">
            <a:extLst>
              <a:ext uri="{FF2B5EF4-FFF2-40B4-BE49-F238E27FC236}">
                <a16:creationId xmlns:a16="http://schemas.microsoft.com/office/drawing/2014/main" id="{9C157DA8-963D-4B32-940C-D20181973343}"/>
              </a:ext>
            </a:extLst>
          </p:cNvPr>
          <p:cNvSpPr txBox="1">
            <a:spLocks noGrp="1"/>
          </p:cNvSpPr>
          <p:nvPr>
            <p:ph type="title" idx="4294967295"/>
          </p:nvPr>
        </p:nvSpPr>
        <p:spPr>
          <a:xfrm>
            <a:off x="1559777" y="254233"/>
            <a:ext cx="9426102"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3200" b="1" i="0" u="none" strike="noStrike" kern="1200" cap="none" spc="0" normalizeH="0" baseline="0" noProof="0" dirty="0">
                <a:ln>
                  <a:noFill/>
                </a:ln>
                <a:solidFill>
                  <a:schemeClr val="tx1"/>
                </a:solidFill>
                <a:effectLst/>
                <a:uLnTx/>
                <a:uFillTx/>
                <a:latin typeface="+mj-lt"/>
                <a:ea typeface="+mn-ea"/>
                <a:cs typeface="+mn-cs"/>
              </a:rPr>
              <a:t>Toimeenpanojärjestelmä 2021–2027 </a:t>
            </a:r>
          </a:p>
        </p:txBody>
      </p:sp>
    </p:spTree>
    <p:extLst>
      <p:ext uri="{BB962C8B-B14F-4D97-AF65-F5344CB8AC3E}">
        <p14:creationId xmlns:p14="http://schemas.microsoft.com/office/powerpoint/2010/main" val="17229462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C3BB7D5-6C86-4CD4-99D7-3F585739C512}"/>
              </a:ext>
            </a:extLst>
          </p:cNvPr>
          <p:cNvSpPr>
            <a:spLocks noGrp="1"/>
          </p:cNvSpPr>
          <p:nvPr>
            <p:ph type="title"/>
          </p:nvPr>
        </p:nvSpPr>
        <p:spPr/>
        <p:txBody>
          <a:bodyPr>
            <a:normAutofit/>
          </a:bodyPr>
          <a:lstStyle/>
          <a:p>
            <a:r>
              <a:rPr lang="fi-FI" sz="3200" dirty="0"/>
              <a:t>Tavoitteena uudelle alue- ja rakennepolitiikan ohjelmakaudelle on</a:t>
            </a:r>
          </a:p>
        </p:txBody>
      </p:sp>
      <p:sp>
        <p:nvSpPr>
          <p:cNvPr id="3" name="Sisällön paikkamerkki 2">
            <a:extLst>
              <a:ext uri="{FF2B5EF4-FFF2-40B4-BE49-F238E27FC236}">
                <a16:creationId xmlns:a16="http://schemas.microsoft.com/office/drawing/2014/main" id="{9E43BE5B-343A-4736-9245-CA95BE7B19A6}"/>
              </a:ext>
            </a:extLst>
          </p:cNvPr>
          <p:cNvSpPr>
            <a:spLocks noGrp="1"/>
          </p:cNvSpPr>
          <p:nvPr>
            <p:ph idx="1"/>
          </p:nvPr>
        </p:nvSpPr>
        <p:spPr>
          <a:xfrm>
            <a:off x="609600" y="1650272"/>
            <a:ext cx="10972800" cy="4281339"/>
          </a:xfrm>
        </p:spPr>
        <p:txBody>
          <a:bodyPr>
            <a:normAutofit/>
          </a:bodyPr>
          <a:lstStyle/>
          <a:p>
            <a:pPr marL="457200" indent="-457200">
              <a:buFont typeface="Arial" panose="020B0604020202020204" pitchFamily="34" charset="0"/>
              <a:buChar char="•"/>
            </a:pPr>
            <a:r>
              <a:rPr lang="fi-FI" b="1" dirty="0"/>
              <a:t>Aluelähtöinen, joustava ohjelma </a:t>
            </a:r>
            <a:r>
              <a:rPr lang="fi-FI" dirty="0"/>
              <a:t>ja sen hyödyntäminen alueiden omaehtoisen kehittämisen tukena muuttuvissa tilanteissa. </a:t>
            </a:r>
          </a:p>
          <a:p>
            <a:pPr marL="457200" indent="-457200">
              <a:buFont typeface="Arial" panose="020B0604020202020204" pitchFamily="34" charset="0"/>
              <a:buChar char="•"/>
            </a:pPr>
            <a:r>
              <a:rPr lang="fi-FI" dirty="0"/>
              <a:t>Ohjelman vahva vaikutus </a:t>
            </a:r>
            <a:r>
              <a:rPr lang="fi-FI" b="1" dirty="0"/>
              <a:t>Suomen saamiselle kasvu-uralle </a:t>
            </a:r>
            <a:r>
              <a:rPr lang="fi-FI" dirty="0"/>
              <a:t>pandemian jälkeen. </a:t>
            </a:r>
          </a:p>
          <a:p>
            <a:pPr marL="457200" indent="-457200">
              <a:buFont typeface="Arial" panose="020B0604020202020204" pitchFamily="34" charset="0"/>
              <a:buChar char="•"/>
            </a:pPr>
            <a:r>
              <a:rPr lang="fi-FI" dirty="0"/>
              <a:t>Aiempiin ohjelmakausiin nähden enemmän </a:t>
            </a:r>
            <a:r>
              <a:rPr lang="fi-FI" b="1" dirty="0"/>
              <a:t>huomiota toiminnan tuloksiin, vaikuttavuuteen</a:t>
            </a:r>
            <a:r>
              <a:rPr lang="fi-FI" dirty="0"/>
              <a:t> ja rahoitusvälineiden yhteensovittamiseen ja niistä viestimiseen. </a:t>
            </a:r>
          </a:p>
          <a:p>
            <a:pPr marL="457200" indent="-457200">
              <a:buFont typeface="Arial" panose="020B0604020202020204" pitchFamily="34" charset="0"/>
              <a:buChar char="•"/>
            </a:pPr>
            <a:r>
              <a:rPr lang="fi-FI" b="1" dirty="0"/>
              <a:t>Hallinnon keventäminen </a:t>
            </a:r>
            <a:r>
              <a:rPr lang="fi-FI" dirty="0"/>
              <a:t>(esim. yksinkertaistetut kustannusmallit, digitaaliset prosessit). </a:t>
            </a:r>
          </a:p>
          <a:p>
            <a:pPr marL="457200" indent="-457200">
              <a:buFont typeface="Arial" panose="020B0604020202020204" pitchFamily="34" charset="0"/>
              <a:buChar char="•"/>
            </a:pPr>
            <a:r>
              <a:rPr lang="fi-FI" b="1" dirty="0"/>
              <a:t>EU-rahoituksen</a:t>
            </a:r>
            <a:r>
              <a:rPr lang="fi-FI" dirty="0"/>
              <a:t> mahdollisimman täysimääräinen </a:t>
            </a:r>
            <a:r>
              <a:rPr lang="fi-FI" b="1" dirty="0"/>
              <a:t>kotiuttaminen.</a:t>
            </a:r>
          </a:p>
          <a:p>
            <a:endParaRPr lang="fi-FI" dirty="0"/>
          </a:p>
        </p:txBody>
      </p:sp>
    </p:spTree>
    <p:extLst>
      <p:ext uri="{BB962C8B-B14F-4D97-AF65-F5344CB8AC3E}">
        <p14:creationId xmlns:p14="http://schemas.microsoft.com/office/powerpoint/2010/main" val="3279996596"/>
      </p:ext>
    </p:extLst>
  </p:cSld>
  <p:clrMapOvr>
    <a:masterClrMapping/>
  </p:clrMapOvr>
</p:sld>
</file>

<file path=ppt/theme/theme1.xml><?xml version="1.0" encoding="utf-8"?>
<a:theme xmlns:a="http://schemas.openxmlformats.org/drawingml/2006/main" name="Office-teema">
  <a:themeElements>
    <a:clrScheme name="TEM 1 cyan 2 vihreä">
      <a:dk1>
        <a:srgbClr val="000000"/>
      </a:dk1>
      <a:lt1>
        <a:srgbClr val="FFFFFF"/>
      </a:lt1>
      <a:dk2>
        <a:srgbClr val="595959"/>
      </a:dk2>
      <a:lt2>
        <a:srgbClr val="E7E6E6"/>
      </a:lt2>
      <a:accent1>
        <a:srgbClr val="31E1E9"/>
      </a:accent1>
      <a:accent2>
        <a:srgbClr val="D1E371"/>
      </a:accent2>
      <a:accent3>
        <a:srgbClr val="767171"/>
      </a:accent3>
      <a:accent4>
        <a:srgbClr val="BFBFBF"/>
      </a:accent4>
      <a:accent5>
        <a:srgbClr val="98F0F4"/>
      </a:accent5>
      <a:accent6>
        <a:srgbClr val="E8F1B8"/>
      </a:accent6>
      <a:hlink>
        <a:srgbClr val="0563C1"/>
      </a:hlink>
      <a:folHlink>
        <a:srgbClr val="954F72"/>
      </a:folHlink>
    </a:clrScheme>
    <a:fontScheme name="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FI_EU-rahastot_TEM_v2_ilman-nimea" id="{FB095DCC-B6C0-2B42-BE2D-3FFF843E0C15}" vid="{859FDE7F-0849-1F4C-9CF8-D04232CCC01C}"/>
    </a:ext>
  </a:extLst>
</a:theme>
</file>

<file path=ppt/theme/theme2.xml><?xml version="1.0" encoding="utf-8"?>
<a:theme xmlns:a="http://schemas.openxmlformats.org/drawingml/2006/main" name="TEM_Rakennerahastot_2014-2020_mallipohja_EAKR_FI_7.14">
  <a:themeElements>
    <a:clrScheme name="TEM_Rakennerahastot">
      <a:dk1>
        <a:sysClr val="windowText" lastClr="000000"/>
      </a:dk1>
      <a:lt1>
        <a:srgbClr val="FFFFFF"/>
      </a:lt1>
      <a:dk2>
        <a:srgbClr val="646464"/>
      </a:dk2>
      <a:lt2>
        <a:srgbClr val="FFFFFF"/>
      </a:lt2>
      <a:accent1>
        <a:srgbClr val="8CBE41"/>
      </a:accent1>
      <a:accent2>
        <a:srgbClr val="5BC6E8"/>
      </a:accent2>
      <a:accent3>
        <a:srgbClr val="009FDA"/>
      </a:accent3>
      <a:accent4>
        <a:srgbClr val="5F378C"/>
      </a:accent4>
      <a:accent5>
        <a:srgbClr val="E2007A"/>
      </a:accent5>
      <a:accent6>
        <a:srgbClr val="F6921E"/>
      </a:accent6>
      <a:hlink>
        <a:srgbClr val="00549F"/>
      </a:hlink>
      <a:folHlink>
        <a:srgbClr val="00B299"/>
      </a:folHlink>
    </a:clrScheme>
    <a:fontScheme name="TEM_Rakennerahasto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R ppt-pohja_UML logolla_ORANSSI" id="{A1FE1BE1-A316-4A0B-9FC4-D45EEC07A7DF}" vid="{DD226AF7-B31F-42A6-AF6C-B95301A233D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item1.xml><?xml version="1.0" encoding="utf-8"?>
<?mso-contentType ?>
<customXsn xmlns="http://schemas.microsoft.com/office/2006/metadata/customXsn">
  <xsnLocation/>
  <cached>True</cached>
  <openByDefault>True</openByDefault>
  <xsnScope/>
</customXsn>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Word" ma:contentTypeID="0x010100B834EC17A805D342BC052E63895EF04E0500FCF48D0C8A3BD34AAD22010FD428AB64" ma:contentTypeVersion="11" ma:contentTypeDescription="" ma:contentTypeScope="" ma:versionID="160cffc9b23917c0f49722e15d97c96f">
  <xsd:schema xmlns:xsd="http://www.w3.org/2001/XMLSchema" xmlns:xs="http://www.w3.org/2001/XMLSchema" xmlns:p="http://schemas.microsoft.com/office/2006/metadata/properties" xmlns:ns2="80cbc28e-a730-4530-a5f1-36409625fbb8" xmlns:ns3="2708d29a-eddb-4f86-8b7f-4a406efe5228" targetNamespace="http://schemas.microsoft.com/office/2006/metadata/properties" ma:root="true" ma:fieldsID="e75a7dba093548a26dab23f0114f510c" ns2:_="" ns3:_="">
    <xsd:import namespace="80cbc28e-a730-4530-a5f1-36409625fbb8"/>
    <xsd:import namespace="2708d29a-eddb-4f86-8b7f-4a406efe5228"/>
    <xsd:element name="properties">
      <xsd:complexType>
        <xsd:sequence>
          <xsd:element name="documentManagement">
            <xsd:complexType>
              <xsd:all>
                <xsd:element ref="ns2:oc73dfbd2d7e45deb221af4fd061d13e" minOccurs="0"/>
                <xsd:element ref="ns2:TaxCatchAll" minOccurs="0"/>
                <xsd:element ref="ns2:TaxCatchAllLabel" minOccurs="0"/>
                <xsd:element ref="ns3:_dlc_DocId" minOccurs="0"/>
                <xsd:element ref="ns3:_dlc_DocIdUrl" minOccurs="0"/>
                <xsd:element ref="ns3: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cbc28e-a730-4530-a5f1-36409625fbb8" elementFormDefault="qualified">
    <xsd:import namespace="http://schemas.microsoft.com/office/2006/documentManagement/types"/>
    <xsd:import namespace="http://schemas.microsoft.com/office/infopath/2007/PartnerControls"/>
    <xsd:element name="oc73dfbd2d7e45deb221af4fd061d13e" ma:index="8" nillable="true" ma:taxonomy="true" ma:internalName="oc73dfbd2d7e45deb221af4fd061d13e" ma:taxonomyFieldName="Indexterm" ma:displayName="Asiasanat" ma:default="" ma:fieldId="{8c73dfbd-2d7e-45de-b221-af4fd061d13e}" ma:taxonomyMulti="true" ma:sspId="826b2878-648f-44aa-8879-7706ae14c881" ma:termSetId="822f00d5-db07-4f5c-9ff1-5eeeb2e8b115"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f102c4e2-78c7-4397-a381-472d4b39b6e5}" ma:internalName="TaxCatchAll" ma:showField="CatchAllData" ma:web="2708d29a-eddb-4f86-8b7f-4a406efe5228">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f102c4e2-78c7-4397-a381-472d4b39b6e5}" ma:internalName="TaxCatchAllLabel" ma:readOnly="true" ma:showField="CatchAllDataLabel" ma:web="2708d29a-eddb-4f86-8b7f-4a406efe522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708d29a-eddb-4f86-8b7f-4a406efe5228" elementFormDefault="qualified">
    <xsd:import namespace="http://schemas.microsoft.com/office/2006/documentManagement/types"/>
    <xsd:import namespace="http://schemas.microsoft.com/office/infopath/2007/PartnerControls"/>
    <xsd:element name="_dlc_DocId" ma:index="12" nillable="true" ma:displayName="Tiedostotunnisteen arvo" ma:description="Tälle kohteelle määritetyn tiedostotunnisteen arvo." ma:internalName="_dlc_DocId" ma:readOnly="true">
      <xsd:simpleType>
        <xsd:restriction base="dms:Text"/>
      </xsd:simpleType>
    </xsd:element>
    <xsd:element name="_dlc_DocIdUrl" ma:index="13"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4"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826b2878-648f-44aa-8879-7706ae14c881" ContentTypeId="0x010100B834EC17A805D342BC052E63895EF04E05" PreviousValue="false"/>
</file>

<file path=customXml/item6.xml><?xml version="1.0" encoding="utf-8"?>
<p:properties xmlns:p="http://schemas.microsoft.com/office/2006/metadata/properties" xmlns:xsi="http://www.w3.org/2001/XMLSchema-instance" xmlns:pc="http://schemas.microsoft.com/office/infopath/2007/PartnerControls">
  <documentManagement>
    <_dlc_DocId xmlns="2708d29a-eddb-4f86-8b7f-4a406efe5228">YDWSAERKC5JS-1827306724-9635</_dlc_DocId>
    <_dlc_DocIdUrl xmlns="2708d29a-eddb-4f86-8b7f-4a406efe5228">
      <Url>https://uudenmaanliitto.sharepoint.com/tyotilat/rakennerahastot/_layouts/15/DocIdRedir.aspx?ID=YDWSAERKC5JS-1827306724-9635</Url>
      <Description>YDWSAERKC5JS-1827306724-9635</Description>
    </_dlc_DocIdUrl>
    <oc73dfbd2d7e45deb221af4fd061d13e xmlns="80cbc28e-a730-4530-a5f1-36409625fbb8">
      <Terms xmlns="http://schemas.microsoft.com/office/infopath/2007/PartnerControls"/>
    </oc73dfbd2d7e45deb221af4fd061d13e>
    <TaxCatchAll xmlns="80cbc28e-a730-4530-a5f1-36409625fbb8" xsi:nil="true"/>
  </documentManagement>
</p:properties>
</file>

<file path=customXml/itemProps1.xml><?xml version="1.0" encoding="utf-8"?>
<ds:datastoreItem xmlns:ds="http://schemas.openxmlformats.org/officeDocument/2006/customXml" ds:itemID="{175FDE89-7108-432A-BAE7-DC286D15454F}">
  <ds:schemaRefs>
    <ds:schemaRef ds:uri="http://schemas.microsoft.com/office/2006/metadata/customXsn"/>
  </ds:schemaRefs>
</ds:datastoreItem>
</file>

<file path=customXml/itemProps2.xml><?xml version="1.0" encoding="utf-8"?>
<ds:datastoreItem xmlns:ds="http://schemas.openxmlformats.org/officeDocument/2006/customXml" ds:itemID="{DB2C3BD6-C451-44D8-8100-C26D7D544219}">
  <ds:schemaRefs>
    <ds:schemaRef ds:uri="http://schemas.microsoft.com/sharepoint/events"/>
  </ds:schemaRefs>
</ds:datastoreItem>
</file>

<file path=customXml/itemProps3.xml><?xml version="1.0" encoding="utf-8"?>
<ds:datastoreItem xmlns:ds="http://schemas.openxmlformats.org/officeDocument/2006/customXml" ds:itemID="{DE09E90F-23F0-4DF3-BA80-B3C9940AA1F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cbc28e-a730-4530-a5f1-36409625fbb8"/>
    <ds:schemaRef ds:uri="2708d29a-eddb-4f86-8b7f-4a406efe52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3045B7F5-AB40-44FD-B7ED-8AE2FD299915}">
  <ds:schemaRefs>
    <ds:schemaRef ds:uri="http://schemas.microsoft.com/sharepoint/v3/contenttype/forms"/>
  </ds:schemaRefs>
</ds:datastoreItem>
</file>

<file path=customXml/itemProps5.xml><?xml version="1.0" encoding="utf-8"?>
<ds:datastoreItem xmlns:ds="http://schemas.openxmlformats.org/officeDocument/2006/customXml" ds:itemID="{1D589FF0-D556-408A-A35C-AD67605E0E7F}">
  <ds:schemaRefs>
    <ds:schemaRef ds:uri="Microsoft.SharePoint.Taxonomy.ContentTypeSync"/>
  </ds:schemaRefs>
</ds:datastoreItem>
</file>

<file path=customXml/itemProps6.xml><?xml version="1.0" encoding="utf-8"?>
<ds:datastoreItem xmlns:ds="http://schemas.openxmlformats.org/officeDocument/2006/customXml" ds:itemID="{1EE35A3A-28CF-4650-B7AF-4D1382F83004}">
  <ds:schemaRefs>
    <ds:schemaRef ds:uri="http://schemas.microsoft.com/office/2006/metadata/properties"/>
    <ds:schemaRef ds:uri="http://purl.org/dc/elements/1.1/"/>
    <ds:schemaRef ds:uri="http://purl.org/dc/terms/"/>
    <ds:schemaRef ds:uri="http://purl.org/dc/dcmitype/"/>
    <ds:schemaRef ds:uri="2708d29a-eddb-4f86-8b7f-4a406efe5228"/>
    <ds:schemaRef ds:uri="http://schemas.microsoft.com/office/2006/documentManagement/types"/>
    <ds:schemaRef ds:uri="http://schemas.microsoft.com/office/infopath/2007/PartnerControls"/>
    <ds:schemaRef ds:uri="http://schemas.openxmlformats.org/package/2006/metadata/core-properties"/>
    <ds:schemaRef ds:uri="80cbc28e-a730-4530-a5f1-36409625fbb8"/>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Pohjan väri vihreä ilman ohjelman nimeä</Template>
  <TotalTime>969</TotalTime>
  <Words>1104</Words>
  <Application>Microsoft Office PowerPoint</Application>
  <PresentationFormat>Laajakuva</PresentationFormat>
  <Paragraphs>142</Paragraphs>
  <Slides>10</Slides>
  <Notes>7</Notes>
  <HiddenSlides>0</HiddenSlides>
  <MMClips>0</MMClips>
  <ScaleCrop>false</ScaleCrop>
  <HeadingPairs>
    <vt:vector size="6" baseType="variant">
      <vt:variant>
        <vt:lpstr>Käytetyt fontit</vt:lpstr>
      </vt:variant>
      <vt:variant>
        <vt:i4>7</vt:i4>
      </vt:variant>
      <vt:variant>
        <vt:lpstr>Teema</vt:lpstr>
      </vt:variant>
      <vt:variant>
        <vt:i4>2</vt:i4>
      </vt:variant>
      <vt:variant>
        <vt:lpstr>Dian otsikot</vt:lpstr>
      </vt:variant>
      <vt:variant>
        <vt:i4>10</vt:i4>
      </vt:variant>
    </vt:vector>
  </HeadingPairs>
  <TitlesOfParts>
    <vt:vector size="19" baseType="lpstr">
      <vt:lpstr>Arial</vt:lpstr>
      <vt:lpstr>Calibri</vt:lpstr>
      <vt:lpstr>Courier New</vt:lpstr>
      <vt:lpstr>Symbol</vt:lpstr>
      <vt:lpstr>System Font Regular</vt:lpstr>
      <vt:lpstr>Tahoma</vt:lpstr>
      <vt:lpstr>Times New Roman</vt:lpstr>
      <vt:lpstr>Office-teema</vt:lpstr>
      <vt:lpstr>TEM_Rakennerahastot_2014-2020_mallipohja_EAKR_FI_7.14</vt:lpstr>
      <vt:lpstr>Uudistuva ja osaava Suomi 2021–2027 </vt:lpstr>
      <vt:lpstr>Kolme rahastoa</vt:lpstr>
      <vt:lpstr>Uusi ohjelmakausi käyntiin</vt:lpstr>
      <vt:lpstr>Ohjelmarakenne </vt:lpstr>
      <vt:lpstr>ETELÄ-KARJALAN RAHOITUSKEHYS 2021 - 2027</vt:lpstr>
      <vt:lpstr>PowerPoint-esitys</vt:lpstr>
      <vt:lpstr>Ensimmäiset haut avautumassa tammikuussa</vt:lpstr>
      <vt:lpstr>Toimeenpanojärjestelmä 2021–2027 </vt:lpstr>
      <vt:lpstr>Tavoitteena uudelle alue- ja rakennepolitiikan ohjelmakaudelle on</vt:lpstr>
      <vt:lpstr>Kiitos!</vt:lpstr>
    </vt:vector>
  </TitlesOfParts>
  <Company>EU-rahastot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dc:title>
  <dc:creator>Tiina Huotari</dc:creator>
  <cp:lastModifiedBy>Sikanen Satu</cp:lastModifiedBy>
  <cp:revision>11</cp:revision>
  <dcterms:created xsi:type="dcterms:W3CDTF">2021-10-22T05:01:49Z</dcterms:created>
  <dcterms:modified xsi:type="dcterms:W3CDTF">2021-11-22T12:18:06Z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0x010100B834EC17A805D342BC052E63895EF04E0500FCF48D0C8A3BD34AAD22010FD428AB64</vt:lpwstr>
  </property>
  <property fmtid="{D5CDD505-2E9C-101B-9397-08002B2CF9AE}" pid="3" name="_dlc_DocIdItemGuid">
    <vt:lpwstr>46da7e65-a0d5-4fe5-9ea1-bac76030f0a5</vt:lpwstr>
  </property>
  <property fmtid="{D5CDD505-2E9C-101B-9397-08002B2CF9AE}" pid="4" name="Indexterm">
    <vt:lpwstr/>
  </property>
</Properties>
</file>